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58" r:id="rId2"/>
    <p:sldId id="462" r:id="rId3"/>
    <p:sldId id="481" r:id="rId4"/>
    <p:sldId id="485" r:id="rId5"/>
    <p:sldId id="445" r:id="rId6"/>
    <p:sldId id="483" r:id="rId7"/>
    <p:sldId id="475" r:id="rId8"/>
    <p:sldId id="468" r:id="rId9"/>
    <p:sldId id="469" r:id="rId10"/>
    <p:sldId id="470" r:id="rId11"/>
    <p:sldId id="472" r:id="rId12"/>
    <p:sldId id="473" r:id="rId13"/>
    <p:sldId id="477" r:id="rId14"/>
    <p:sldId id="478" r:id="rId15"/>
    <p:sldId id="479" r:id="rId16"/>
    <p:sldId id="480" r:id="rId17"/>
    <p:sldId id="486" r:id="rId18"/>
    <p:sldId id="487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619" userDrawn="1">
          <p15:clr>
            <a:srgbClr val="A4A3A4"/>
          </p15:clr>
        </p15:guide>
        <p15:guide id="3" pos="7061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482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  <p15:guide id="7" pos="5223" userDrawn="1">
          <p15:clr>
            <a:srgbClr val="A4A3A4"/>
          </p15:clr>
        </p15:guide>
        <p15:guide id="8" orient="horz" pos="3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00000"/>
    <a:srgbClr val="F3F3F3"/>
    <a:srgbClr val="F8F8F8"/>
    <a:srgbClr val="F2F2F2"/>
    <a:srgbClr val="FFFFFF"/>
    <a:srgbClr val="ECECEC"/>
    <a:srgbClr val="1A1B2F"/>
    <a:srgbClr val="242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7" y="139"/>
      </p:cViewPr>
      <p:guideLst>
        <p:guide orient="horz" pos="2319"/>
        <p:guide pos="619"/>
        <p:guide pos="7061"/>
        <p:guide pos="3840"/>
        <p:guide orient="horz" pos="482"/>
        <p:guide orient="horz" pos="4042"/>
        <p:guide pos="5223"/>
        <p:guide orient="horz" pos="32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4" d="100"/>
          <a:sy n="94" d="100"/>
        </p:scale>
        <p:origin x="284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24034-ED11-6B45-B8D4-8BE18DF3DD3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8633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8360-6D4A-43F1-9176-F3451119F6AD}" type="datetimeFigureOut">
              <a:rPr lang="zh-CN" altLang="en-US" smtClean="0"/>
              <a:t>2021/3/11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12ACD-A3A6-49A5-9CE3-30CB774CB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51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14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012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28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32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235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399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403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90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848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449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88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52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887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504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04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042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536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12ACD-A3A6-49A5-9CE3-30CB774CBD9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1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A6552236-1625-4905-8EE5-D3175381B520}"/>
              </a:ext>
            </a:extLst>
          </p:cNvPr>
          <p:cNvGrpSpPr/>
          <p:nvPr userDrawn="1"/>
        </p:nvGrpSpPr>
        <p:grpSpPr>
          <a:xfrm>
            <a:off x="4" y="3"/>
            <a:ext cx="12153497" cy="6846732"/>
            <a:chOff x="1" y="-10422"/>
            <a:chExt cx="12192000" cy="6868422"/>
          </a:xfrm>
        </p:grpSpPr>
        <p:grpSp>
          <p:nvGrpSpPr>
            <p:cNvPr id="7" name="组合 2">
              <a:extLst>
                <a:ext uri="{FF2B5EF4-FFF2-40B4-BE49-F238E27FC236}">
                  <a16:creationId xmlns:a16="http://schemas.microsoft.com/office/drawing/2014/main" id="{AF1AD14A-C989-4FE0-A34A-4ED265EA0ECC}"/>
                </a:ext>
              </a:extLst>
            </p:cNvPr>
            <p:cNvGrpSpPr/>
            <p:nvPr/>
          </p:nvGrpSpPr>
          <p:grpSpPr>
            <a:xfrm>
              <a:off x="80527" y="-10422"/>
              <a:ext cx="11978735" cy="6868422"/>
              <a:chOff x="466719" y="0"/>
              <a:chExt cx="11231795" cy="6858000"/>
            </a:xfrm>
          </p:grpSpPr>
          <p:cxnSp>
            <p:nvCxnSpPr>
              <p:cNvPr id="34" name="直接连接符 29">
                <a:extLst>
                  <a:ext uri="{FF2B5EF4-FFF2-40B4-BE49-F238E27FC236}">
                    <a16:creationId xmlns:a16="http://schemas.microsoft.com/office/drawing/2014/main" id="{E0FDF5ED-A798-483F-B45B-BCD54C7A8280}"/>
                  </a:ext>
                </a:extLst>
              </p:cNvPr>
              <p:cNvCxnSpPr/>
              <p:nvPr/>
            </p:nvCxnSpPr>
            <p:spPr>
              <a:xfrm>
                <a:off x="11698514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0">
                <a:extLst>
                  <a:ext uri="{FF2B5EF4-FFF2-40B4-BE49-F238E27FC236}">
                    <a16:creationId xmlns:a16="http://schemas.microsoft.com/office/drawing/2014/main" id="{AC437103-0EA4-4156-8FC4-D425FAE2FF47}"/>
                  </a:ext>
                </a:extLst>
              </p:cNvPr>
              <p:cNvCxnSpPr/>
              <p:nvPr/>
            </p:nvCxnSpPr>
            <p:spPr>
              <a:xfrm>
                <a:off x="11437257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1">
                <a:extLst>
                  <a:ext uri="{FF2B5EF4-FFF2-40B4-BE49-F238E27FC236}">
                    <a16:creationId xmlns:a16="http://schemas.microsoft.com/office/drawing/2014/main" id="{8390D00A-7091-4195-AFC9-D260F1141707}"/>
                  </a:ext>
                </a:extLst>
              </p:cNvPr>
              <p:cNvCxnSpPr/>
              <p:nvPr/>
            </p:nvCxnSpPr>
            <p:spPr>
              <a:xfrm>
                <a:off x="11176000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2">
                <a:extLst>
                  <a:ext uri="{FF2B5EF4-FFF2-40B4-BE49-F238E27FC236}">
                    <a16:creationId xmlns:a16="http://schemas.microsoft.com/office/drawing/2014/main" id="{28329FB2-CBF7-4CF9-B365-2B4544A7D9E7}"/>
                  </a:ext>
                </a:extLst>
              </p:cNvPr>
              <p:cNvCxnSpPr/>
              <p:nvPr/>
            </p:nvCxnSpPr>
            <p:spPr>
              <a:xfrm>
                <a:off x="10914743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3">
                <a:extLst>
                  <a:ext uri="{FF2B5EF4-FFF2-40B4-BE49-F238E27FC236}">
                    <a16:creationId xmlns:a16="http://schemas.microsoft.com/office/drawing/2014/main" id="{4795A531-6C07-427F-A269-69AC0B5FA803}"/>
                  </a:ext>
                </a:extLst>
              </p:cNvPr>
              <p:cNvCxnSpPr/>
              <p:nvPr/>
            </p:nvCxnSpPr>
            <p:spPr>
              <a:xfrm>
                <a:off x="10653486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4">
                <a:extLst>
                  <a:ext uri="{FF2B5EF4-FFF2-40B4-BE49-F238E27FC236}">
                    <a16:creationId xmlns:a16="http://schemas.microsoft.com/office/drawing/2014/main" id="{434FC9F5-CC51-443E-9103-02EF0AEC77B3}"/>
                  </a:ext>
                </a:extLst>
              </p:cNvPr>
              <p:cNvCxnSpPr/>
              <p:nvPr/>
            </p:nvCxnSpPr>
            <p:spPr>
              <a:xfrm>
                <a:off x="10392229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5">
                <a:extLst>
                  <a:ext uri="{FF2B5EF4-FFF2-40B4-BE49-F238E27FC236}">
                    <a16:creationId xmlns:a16="http://schemas.microsoft.com/office/drawing/2014/main" id="{EF3AECF8-8383-4E10-87F4-231F6C167335}"/>
                  </a:ext>
                </a:extLst>
              </p:cNvPr>
              <p:cNvCxnSpPr/>
              <p:nvPr/>
            </p:nvCxnSpPr>
            <p:spPr>
              <a:xfrm>
                <a:off x="10130972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36">
                <a:extLst>
                  <a:ext uri="{FF2B5EF4-FFF2-40B4-BE49-F238E27FC236}">
                    <a16:creationId xmlns:a16="http://schemas.microsoft.com/office/drawing/2014/main" id="{7BB667FF-788E-4E96-BCB2-29F0F48ED7A6}"/>
                  </a:ext>
                </a:extLst>
              </p:cNvPr>
              <p:cNvCxnSpPr/>
              <p:nvPr/>
            </p:nvCxnSpPr>
            <p:spPr>
              <a:xfrm>
                <a:off x="9869715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37">
                <a:extLst>
                  <a:ext uri="{FF2B5EF4-FFF2-40B4-BE49-F238E27FC236}">
                    <a16:creationId xmlns:a16="http://schemas.microsoft.com/office/drawing/2014/main" id="{F8772026-7EE7-4CB0-B33B-FE997EC25E93}"/>
                  </a:ext>
                </a:extLst>
              </p:cNvPr>
              <p:cNvCxnSpPr/>
              <p:nvPr/>
            </p:nvCxnSpPr>
            <p:spPr>
              <a:xfrm>
                <a:off x="9608458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38">
                <a:extLst>
                  <a:ext uri="{FF2B5EF4-FFF2-40B4-BE49-F238E27FC236}">
                    <a16:creationId xmlns:a16="http://schemas.microsoft.com/office/drawing/2014/main" id="{8A2F7275-E4AF-4395-8565-054C4E44DF93}"/>
                  </a:ext>
                </a:extLst>
              </p:cNvPr>
              <p:cNvCxnSpPr/>
              <p:nvPr/>
            </p:nvCxnSpPr>
            <p:spPr>
              <a:xfrm>
                <a:off x="9347201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39">
                <a:extLst>
                  <a:ext uri="{FF2B5EF4-FFF2-40B4-BE49-F238E27FC236}">
                    <a16:creationId xmlns:a16="http://schemas.microsoft.com/office/drawing/2014/main" id="{1F427B00-9B08-4AF5-9D54-71A6A0A64CC5}"/>
                  </a:ext>
                </a:extLst>
              </p:cNvPr>
              <p:cNvCxnSpPr/>
              <p:nvPr/>
            </p:nvCxnSpPr>
            <p:spPr>
              <a:xfrm>
                <a:off x="9085944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0">
                <a:extLst>
                  <a:ext uri="{FF2B5EF4-FFF2-40B4-BE49-F238E27FC236}">
                    <a16:creationId xmlns:a16="http://schemas.microsoft.com/office/drawing/2014/main" id="{EC7A7440-13C3-4207-B02A-D8307EDD3089}"/>
                  </a:ext>
                </a:extLst>
              </p:cNvPr>
              <p:cNvCxnSpPr/>
              <p:nvPr/>
            </p:nvCxnSpPr>
            <p:spPr>
              <a:xfrm>
                <a:off x="8824687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1">
                <a:extLst>
                  <a:ext uri="{FF2B5EF4-FFF2-40B4-BE49-F238E27FC236}">
                    <a16:creationId xmlns:a16="http://schemas.microsoft.com/office/drawing/2014/main" id="{906E6A11-EAC4-49F3-A537-9D7B2979C149}"/>
                  </a:ext>
                </a:extLst>
              </p:cNvPr>
              <p:cNvCxnSpPr/>
              <p:nvPr/>
            </p:nvCxnSpPr>
            <p:spPr>
              <a:xfrm>
                <a:off x="8563430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2">
                <a:extLst>
                  <a:ext uri="{FF2B5EF4-FFF2-40B4-BE49-F238E27FC236}">
                    <a16:creationId xmlns:a16="http://schemas.microsoft.com/office/drawing/2014/main" id="{3A504B0F-9D76-41D5-9DF9-D9791BE33761}"/>
                  </a:ext>
                </a:extLst>
              </p:cNvPr>
              <p:cNvCxnSpPr/>
              <p:nvPr/>
            </p:nvCxnSpPr>
            <p:spPr>
              <a:xfrm>
                <a:off x="8302173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3">
                <a:extLst>
                  <a:ext uri="{FF2B5EF4-FFF2-40B4-BE49-F238E27FC236}">
                    <a16:creationId xmlns:a16="http://schemas.microsoft.com/office/drawing/2014/main" id="{9AF2DA70-D455-435A-858F-0CB96A63EBB1}"/>
                  </a:ext>
                </a:extLst>
              </p:cNvPr>
              <p:cNvCxnSpPr/>
              <p:nvPr/>
            </p:nvCxnSpPr>
            <p:spPr>
              <a:xfrm>
                <a:off x="8040916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4">
                <a:extLst>
                  <a:ext uri="{FF2B5EF4-FFF2-40B4-BE49-F238E27FC236}">
                    <a16:creationId xmlns:a16="http://schemas.microsoft.com/office/drawing/2014/main" id="{A958147E-14BE-4248-B805-9F3D58D5D6E4}"/>
                  </a:ext>
                </a:extLst>
              </p:cNvPr>
              <p:cNvCxnSpPr/>
              <p:nvPr/>
            </p:nvCxnSpPr>
            <p:spPr>
              <a:xfrm>
                <a:off x="7779659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5">
                <a:extLst>
                  <a:ext uri="{FF2B5EF4-FFF2-40B4-BE49-F238E27FC236}">
                    <a16:creationId xmlns:a16="http://schemas.microsoft.com/office/drawing/2014/main" id="{28B59651-7659-45EE-B649-BC21F76E589B}"/>
                  </a:ext>
                </a:extLst>
              </p:cNvPr>
              <p:cNvCxnSpPr/>
              <p:nvPr/>
            </p:nvCxnSpPr>
            <p:spPr>
              <a:xfrm>
                <a:off x="7518402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46">
                <a:extLst>
                  <a:ext uri="{FF2B5EF4-FFF2-40B4-BE49-F238E27FC236}">
                    <a16:creationId xmlns:a16="http://schemas.microsoft.com/office/drawing/2014/main" id="{F4C5A2DF-386C-4B0E-BBA0-16413977BC5F}"/>
                  </a:ext>
                </a:extLst>
              </p:cNvPr>
              <p:cNvCxnSpPr/>
              <p:nvPr/>
            </p:nvCxnSpPr>
            <p:spPr>
              <a:xfrm>
                <a:off x="7257145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47">
                <a:extLst>
                  <a:ext uri="{FF2B5EF4-FFF2-40B4-BE49-F238E27FC236}">
                    <a16:creationId xmlns:a16="http://schemas.microsoft.com/office/drawing/2014/main" id="{2411D68D-2492-4B97-8734-B0F3FCCD5FD3}"/>
                  </a:ext>
                </a:extLst>
              </p:cNvPr>
              <p:cNvCxnSpPr/>
              <p:nvPr/>
            </p:nvCxnSpPr>
            <p:spPr>
              <a:xfrm>
                <a:off x="6995888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48">
                <a:extLst>
                  <a:ext uri="{FF2B5EF4-FFF2-40B4-BE49-F238E27FC236}">
                    <a16:creationId xmlns:a16="http://schemas.microsoft.com/office/drawing/2014/main" id="{2D29C876-328C-47B7-AB14-47C1A5C51239}"/>
                  </a:ext>
                </a:extLst>
              </p:cNvPr>
              <p:cNvCxnSpPr/>
              <p:nvPr/>
            </p:nvCxnSpPr>
            <p:spPr>
              <a:xfrm>
                <a:off x="6734631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49">
                <a:extLst>
                  <a:ext uri="{FF2B5EF4-FFF2-40B4-BE49-F238E27FC236}">
                    <a16:creationId xmlns:a16="http://schemas.microsoft.com/office/drawing/2014/main" id="{35B70039-2267-4B2C-9A81-67FD0CA30D8E}"/>
                  </a:ext>
                </a:extLst>
              </p:cNvPr>
              <p:cNvCxnSpPr/>
              <p:nvPr/>
            </p:nvCxnSpPr>
            <p:spPr>
              <a:xfrm>
                <a:off x="6473374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0">
                <a:extLst>
                  <a:ext uri="{FF2B5EF4-FFF2-40B4-BE49-F238E27FC236}">
                    <a16:creationId xmlns:a16="http://schemas.microsoft.com/office/drawing/2014/main" id="{F15C83B5-F3CB-4462-B800-AF798C0BE9DF}"/>
                  </a:ext>
                </a:extLst>
              </p:cNvPr>
              <p:cNvCxnSpPr/>
              <p:nvPr/>
            </p:nvCxnSpPr>
            <p:spPr>
              <a:xfrm>
                <a:off x="6212117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1">
                <a:extLst>
                  <a:ext uri="{FF2B5EF4-FFF2-40B4-BE49-F238E27FC236}">
                    <a16:creationId xmlns:a16="http://schemas.microsoft.com/office/drawing/2014/main" id="{4373EA84-0A4F-401C-8B3C-3A3586F01EDF}"/>
                  </a:ext>
                </a:extLst>
              </p:cNvPr>
              <p:cNvCxnSpPr/>
              <p:nvPr/>
            </p:nvCxnSpPr>
            <p:spPr>
              <a:xfrm>
                <a:off x="5950860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2">
                <a:extLst>
                  <a:ext uri="{FF2B5EF4-FFF2-40B4-BE49-F238E27FC236}">
                    <a16:creationId xmlns:a16="http://schemas.microsoft.com/office/drawing/2014/main" id="{655F2531-2B2F-438D-B7E3-B240C79F561C}"/>
                  </a:ext>
                </a:extLst>
              </p:cNvPr>
              <p:cNvCxnSpPr/>
              <p:nvPr/>
            </p:nvCxnSpPr>
            <p:spPr>
              <a:xfrm>
                <a:off x="5689603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3">
                <a:extLst>
                  <a:ext uri="{FF2B5EF4-FFF2-40B4-BE49-F238E27FC236}">
                    <a16:creationId xmlns:a16="http://schemas.microsoft.com/office/drawing/2014/main" id="{813F6AE0-DCDC-42D3-A3A8-0493C0132CF4}"/>
                  </a:ext>
                </a:extLst>
              </p:cNvPr>
              <p:cNvCxnSpPr/>
              <p:nvPr/>
            </p:nvCxnSpPr>
            <p:spPr>
              <a:xfrm>
                <a:off x="5428346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4">
                <a:extLst>
                  <a:ext uri="{FF2B5EF4-FFF2-40B4-BE49-F238E27FC236}">
                    <a16:creationId xmlns:a16="http://schemas.microsoft.com/office/drawing/2014/main" id="{F8941DB7-DA01-470B-B1AB-B69D31081625}"/>
                  </a:ext>
                </a:extLst>
              </p:cNvPr>
              <p:cNvCxnSpPr/>
              <p:nvPr/>
            </p:nvCxnSpPr>
            <p:spPr>
              <a:xfrm>
                <a:off x="5167089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5">
                <a:extLst>
                  <a:ext uri="{FF2B5EF4-FFF2-40B4-BE49-F238E27FC236}">
                    <a16:creationId xmlns:a16="http://schemas.microsoft.com/office/drawing/2014/main" id="{C90B1406-D860-448C-B451-0743B4F3FB04}"/>
                  </a:ext>
                </a:extLst>
              </p:cNvPr>
              <p:cNvCxnSpPr/>
              <p:nvPr/>
            </p:nvCxnSpPr>
            <p:spPr>
              <a:xfrm>
                <a:off x="4905832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56">
                <a:extLst>
                  <a:ext uri="{FF2B5EF4-FFF2-40B4-BE49-F238E27FC236}">
                    <a16:creationId xmlns:a16="http://schemas.microsoft.com/office/drawing/2014/main" id="{C4590108-24B3-4225-83D5-023052E666ED}"/>
                  </a:ext>
                </a:extLst>
              </p:cNvPr>
              <p:cNvCxnSpPr/>
              <p:nvPr/>
            </p:nvCxnSpPr>
            <p:spPr>
              <a:xfrm>
                <a:off x="4644575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57">
                <a:extLst>
                  <a:ext uri="{FF2B5EF4-FFF2-40B4-BE49-F238E27FC236}">
                    <a16:creationId xmlns:a16="http://schemas.microsoft.com/office/drawing/2014/main" id="{7CAC8021-1412-4BE2-A31B-25BADF10FA91}"/>
                  </a:ext>
                </a:extLst>
              </p:cNvPr>
              <p:cNvCxnSpPr/>
              <p:nvPr/>
            </p:nvCxnSpPr>
            <p:spPr>
              <a:xfrm>
                <a:off x="4383318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58">
                <a:extLst>
                  <a:ext uri="{FF2B5EF4-FFF2-40B4-BE49-F238E27FC236}">
                    <a16:creationId xmlns:a16="http://schemas.microsoft.com/office/drawing/2014/main" id="{704E2A37-02A2-4467-806A-C8885FAC7F54}"/>
                  </a:ext>
                </a:extLst>
              </p:cNvPr>
              <p:cNvCxnSpPr/>
              <p:nvPr/>
            </p:nvCxnSpPr>
            <p:spPr>
              <a:xfrm>
                <a:off x="4122061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59">
                <a:extLst>
                  <a:ext uri="{FF2B5EF4-FFF2-40B4-BE49-F238E27FC236}">
                    <a16:creationId xmlns:a16="http://schemas.microsoft.com/office/drawing/2014/main" id="{34E28B8E-B4C9-4FFE-B1F5-A147E0BBBD63}"/>
                  </a:ext>
                </a:extLst>
              </p:cNvPr>
              <p:cNvCxnSpPr/>
              <p:nvPr/>
            </p:nvCxnSpPr>
            <p:spPr>
              <a:xfrm>
                <a:off x="3860804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0">
                <a:extLst>
                  <a:ext uri="{FF2B5EF4-FFF2-40B4-BE49-F238E27FC236}">
                    <a16:creationId xmlns:a16="http://schemas.microsoft.com/office/drawing/2014/main" id="{BF12A61F-CDFD-450F-A4FF-6385D0A39150}"/>
                  </a:ext>
                </a:extLst>
              </p:cNvPr>
              <p:cNvCxnSpPr/>
              <p:nvPr/>
            </p:nvCxnSpPr>
            <p:spPr>
              <a:xfrm>
                <a:off x="3599547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1">
                <a:extLst>
                  <a:ext uri="{FF2B5EF4-FFF2-40B4-BE49-F238E27FC236}">
                    <a16:creationId xmlns:a16="http://schemas.microsoft.com/office/drawing/2014/main" id="{852D6822-EA52-4D3F-BE87-82E17C909C95}"/>
                  </a:ext>
                </a:extLst>
              </p:cNvPr>
              <p:cNvCxnSpPr/>
              <p:nvPr/>
            </p:nvCxnSpPr>
            <p:spPr>
              <a:xfrm>
                <a:off x="3338290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2">
                <a:extLst>
                  <a:ext uri="{FF2B5EF4-FFF2-40B4-BE49-F238E27FC236}">
                    <a16:creationId xmlns:a16="http://schemas.microsoft.com/office/drawing/2014/main" id="{1476FCE6-1146-412D-B0B5-4C301C702D5B}"/>
                  </a:ext>
                </a:extLst>
              </p:cNvPr>
              <p:cNvCxnSpPr/>
              <p:nvPr/>
            </p:nvCxnSpPr>
            <p:spPr>
              <a:xfrm>
                <a:off x="3077033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3">
                <a:extLst>
                  <a:ext uri="{FF2B5EF4-FFF2-40B4-BE49-F238E27FC236}">
                    <a16:creationId xmlns:a16="http://schemas.microsoft.com/office/drawing/2014/main" id="{8D927896-2AF6-4CF7-8C26-CBD67FBA29C6}"/>
                  </a:ext>
                </a:extLst>
              </p:cNvPr>
              <p:cNvCxnSpPr/>
              <p:nvPr/>
            </p:nvCxnSpPr>
            <p:spPr>
              <a:xfrm>
                <a:off x="2815776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4">
                <a:extLst>
                  <a:ext uri="{FF2B5EF4-FFF2-40B4-BE49-F238E27FC236}">
                    <a16:creationId xmlns:a16="http://schemas.microsoft.com/office/drawing/2014/main" id="{ECFE6E86-4E14-40A2-BBF7-2926F5807A34}"/>
                  </a:ext>
                </a:extLst>
              </p:cNvPr>
              <p:cNvCxnSpPr/>
              <p:nvPr/>
            </p:nvCxnSpPr>
            <p:spPr>
              <a:xfrm>
                <a:off x="2554519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5">
                <a:extLst>
                  <a:ext uri="{FF2B5EF4-FFF2-40B4-BE49-F238E27FC236}">
                    <a16:creationId xmlns:a16="http://schemas.microsoft.com/office/drawing/2014/main" id="{5226B75B-1AE5-4B1D-86C5-D4228CBE5EAB}"/>
                  </a:ext>
                </a:extLst>
              </p:cNvPr>
              <p:cNvCxnSpPr/>
              <p:nvPr/>
            </p:nvCxnSpPr>
            <p:spPr>
              <a:xfrm>
                <a:off x="2293262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66">
                <a:extLst>
                  <a:ext uri="{FF2B5EF4-FFF2-40B4-BE49-F238E27FC236}">
                    <a16:creationId xmlns:a16="http://schemas.microsoft.com/office/drawing/2014/main" id="{226616F9-1C8D-4F3E-929B-0F806F6DDC48}"/>
                  </a:ext>
                </a:extLst>
              </p:cNvPr>
              <p:cNvCxnSpPr/>
              <p:nvPr/>
            </p:nvCxnSpPr>
            <p:spPr>
              <a:xfrm>
                <a:off x="2032005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67">
                <a:extLst>
                  <a:ext uri="{FF2B5EF4-FFF2-40B4-BE49-F238E27FC236}">
                    <a16:creationId xmlns:a16="http://schemas.microsoft.com/office/drawing/2014/main" id="{99F67EA1-A9FD-4AEB-B98E-25D6BD150E01}"/>
                  </a:ext>
                </a:extLst>
              </p:cNvPr>
              <p:cNvCxnSpPr/>
              <p:nvPr/>
            </p:nvCxnSpPr>
            <p:spPr>
              <a:xfrm>
                <a:off x="1770748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68">
                <a:extLst>
                  <a:ext uri="{FF2B5EF4-FFF2-40B4-BE49-F238E27FC236}">
                    <a16:creationId xmlns:a16="http://schemas.microsoft.com/office/drawing/2014/main" id="{5F7AE68F-914B-45B1-B71A-EB8536646A2B}"/>
                  </a:ext>
                </a:extLst>
              </p:cNvPr>
              <p:cNvCxnSpPr/>
              <p:nvPr/>
            </p:nvCxnSpPr>
            <p:spPr>
              <a:xfrm>
                <a:off x="1509491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69">
                <a:extLst>
                  <a:ext uri="{FF2B5EF4-FFF2-40B4-BE49-F238E27FC236}">
                    <a16:creationId xmlns:a16="http://schemas.microsoft.com/office/drawing/2014/main" id="{CBCD4DDB-F4B7-4042-90CE-1E24864CEDEE}"/>
                  </a:ext>
                </a:extLst>
              </p:cNvPr>
              <p:cNvCxnSpPr/>
              <p:nvPr/>
            </p:nvCxnSpPr>
            <p:spPr>
              <a:xfrm>
                <a:off x="1248234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0">
                <a:extLst>
                  <a:ext uri="{FF2B5EF4-FFF2-40B4-BE49-F238E27FC236}">
                    <a16:creationId xmlns:a16="http://schemas.microsoft.com/office/drawing/2014/main" id="{549758C5-B145-4F41-9A6A-D87B816F9E12}"/>
                  </a:ext>
                </a:extLst>
              </p:cNvPr>
              <p:cNvCxnSpPr/>
              <p:nvPr/>
            </p:nvCxnSpPr>
            <p:spPr>
              <a:xfrm>
                <a:off x="986977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1">
                <a:extLst>
                  <a:ext uri="{FF2B5EF4-FFF2-40B4-BE49-F238E27FC236}">
                    <a16:creationId xmlns:a16="http://schemas.microsoft.com/office/drawing/2014/main" id="{4F1D097E-BC1A-4D09-952B-D417EE86F178}"/>
                  </a:ext>
                </a:extLst>
              </p:cNvPr>
              <p:cNvCxnSpPr/>
              <p:nvPr/>
            </p:nvCxnSpPr>
            <p:spPr>
              <a:xfrm>
                <a:off x="725720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2">
                <a:extLst>
                  <a:ext uri="{FF2B5EF4-FFF2-40B4-BE49-F238E27FC236}">
                    <a16:creationId xmlns:a16="http://schemas.microsoft.com/office/drawing/2014/main" id="{367501BA-9730-4DDD-AB81-146A8D1D0EC9}"/>
                  </a:ext>
                </a:extLst>
              </p:cNvPr>
              <p:cNvCxnSpPr/>
              <p:nvPr/>
            </p:nvCxnSpPr>
            <p:spPr>
              <a:xfrm>
                <a:off x="466719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3">
              <a:extLst>
                <a:ext uri="{FF2B5EF4-FFF2-40B4-BE49-F238E27FC236}">
                  <a16:creationId xmlns:a16="http://schemas.microsoft.com/office/drawing/2014/main" id="{C2FC254E-96AB-4009-8F26-644DC3F1E938}"/>
                </a:ext>
              </a:extLst>
            </p:cNvPr>
            <p:cNvGrpSpPr/>
            <p:nvPr/>
          </p:nvGrpSpPr>
          <p:grpSpPr>
            <a:xfrm>
              <a:off x="1" y="-10422"/>
              <a:ext cx="12192000" cy="6687148"/>
              <a:chOff x="-717549" y="-10422"/>
              <a:chExt cx="13002796" cy="6687148"/>
            </a:xfrm>
          </p:grpSpPr>
          <p:cxnSp>
            <p:nvCxnSpPr>
              <p:cNvPr id="9" name="直接连接符 4">
                <a:extLst>
                  <a:ext uri="{FF2B5EF4-FFF2-40B4-BE49-F238E27FC236}">
                    <a16:creationId xmlns:a16="http://schemas.microsoft.com/office/drawing/2014/main" id="{61189783-FAE0-4AEF-A219-2316691B9568}"/>
                  </a:ext>
                </a:extLst>
              </p:cNvPr>
              <p:cNvCxnSpPr/>
              <p:nvPr/>
            </p:nvCxnSpPr>
            <p:spPr>
              <a:xfrm rot="5400000">
                <a:off x="5783849" y="175328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5">
                <a:extLst>
                  <a:ext uri="{FF2B5EF4-FFF2-40B4-BE49-F238E27FC236}">
                    <a16:creationId xmlns:a16="http://schemas.microsoft.com/office/drawing/2014/main" id="{D4D82EB7-8842-46C9-AE0D-7A5B34B13C1F}"/>
                  </a:ext>
                </a:extLst>
              </p:cNvPr>
              <p:cNvCxnSpPr/>
              <p:nvPr/>
            </p:nvCxnSpPr>
            <p:spPr>
              <a:xfrm rot="5400000">
                <a:off x="5783849" y="-103303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6">
                <a:extLst>
                  <a:ext uri="{FF2B5EF4-FFF2-40B4-BE49-F238E27FC236}">
                    <a16:creationId xmlns:a16="http://schemas.microsoft.com/office/drawing/2014/main" id="{7A9A83C1-4E9A-4ACC-9986-1645AD2905D9}"/>
                  </a:ext>
                </a:extLst>
              </p:cNvPr>
              <p:cNvCxnSpPr/>
              <p:nvPr/>
            </p:nvCxnSpPr>
            <p:spPr>
              <a:xfrm rot="5400000">
                <a:off x="5783849" y="-381934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7">
                <a:extLst>
                  <a:ext uri="{FF2B5EF4-FFF2-40B4-BE49-F238E27FC236}">
                    <a16:creationId xmlns:a16="http://schemas.microsoft.com/office/drawing/2014/main" id="{3D743277-CD32-4BD2-886E-8BD870645271}"/>
                  </a:ext>
                </a:extLst>
              </p:cNvPr>
              <p:cNvCxnSpPr/>
              <p:nvPr/>
            </p:nvCxnSpPr>
            <p:spPr>
              <a:xfrm rot="5400000">
                <a:off x="5783849" y="-660565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8">
                <a:extLst>
                  <a:ext uri="{FF2B5EF4-FFF2-40B4-BE49-F238E27FC236}">
                    <a16:creationId xmlns:a16="http://schemas.microsoft.com/office/drawing/2014/main" id="{3A38894F-3936-489F-8BF3-DD692CDA88B0}"/>
                  </a:ext>
                </a:extLst>
              </p:cNvPr>
              <p:cNvCxnSpPr/>
              <p:nvPr/>
            </p:nvCxnSpPr>
            <p:spPr>
              <a:xfrm rot="5400000">
                <a:off x="5783849" y="-939196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9">
                <a:extLst>
                  <a:ext uri="{FF2B5EF4-FFF2-40B4-BE49-F238E27FC236}">
                    <a16:creationId xmlns:a16="http://schemas.microsoft.com/office/drawing/2014/main" id="{8EC04ABC-F469-4543-A036-6A10DE033856}"/>
                  </a:ext>
                </a:extLst>
              </p:cNvPr>
              <p:cNvCxnSpPr/>
              <p:nvPr/>
            </p:nvCxnSpPr>
            <p:spPr>
              <a:xfrm rot="5400000">
                <a:off x="5783849" y="-1217828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0">
                <a:extLst>
                  <a:ext uri="{FF2B5EF4-FFF2-40B4-BE49-F238E27FC236}">
                    <a16:creationId xmlns:a16="http://schemas.microsoft.com/office/drawing/2014/main" id="{DEB131B5-8C7D-43B1-9B1A-265146DDE50E}"/>
                  </a:ext>
                </a:extLst>
              </p:cNvPr>
              <p:cNvCxnSpPr/>
              <p:nvPr/>
            </p:nvCxnSpPr>
            <p:spPr>
              <a:xfrm rot="5400000">
                <a:off x="5783849" y="-1496459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1">
                <a:extLst>
                  <a:ext uri="{FF2B5EF4-FFF2-40B4-BE49-F238E27FC236}">
                    <a16:creationId xmlns:a16="http://schemas.microsoft.com/office/drawing/2014/main" id="{CD906DC2-42F2-4CF4-B61C-E1552130C4E7}"/>
                  </a:ext>
                </a:extLst>
              </p:cNvPr>
              <p:cNvCxnSpPr/>
              <p:nvPr/>
            </p:nvCxnSpPr>
            <p:spPr>
              <a:xfrm rot="5400000">
                <a:off x="5783849" y="-1775090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2">
                <a:extLst>
                  <a:ext uri="{FF2B5EF4-FFF2-40B4-BE49-F238E27FC236}">
                    <a16:creationId xmlns:a16="http://schemas.microsoft.com/office/drawing/2014/main" id="{D72879C8-69CC-40F6-B50F-D9522F0431FF}"/>
                  </a:ext>
                </a:extLst>
              </p:cNvPr>
              <p:cNvCxnSpPr/>
              <p:nvPr/>
            </p:nvCxnSpPr>
            <p:spPr>
              <a:xfrm rot="5400000">
                <a:off x="5783849" y="-2053721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3">
                <a:extLst>
                  <a:ext uri="{FF2B5EF4-FFF2-40B4-BE49-F238E27FC236}">
                    <a16:creationId xmlns:a16="http://schemas.microsoft.com/office/drawing/2014/main" id="{665228A6-14F6-4A39-97FB-8B51E641A585}"/>
                  </a:ext>
                </a:extLst>
              </p:cNvPr>
              <p:cNvCxnSpPr/>
              <p:nvPr/>
            </p:nvCxnSpPr>
            <p:spPr>
              <a:xfrm rot="5400000">
                <a:off x="5783849" y="-2332352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4">
                <a:extLst>
                  <a:ext uri="{FF2B5EF4-FFF2-40B4-BE49-F238E27FC236}">
                    <a16:creationId xmlns:a16="http://schemas.microsoft.com/office/drawing/2014/main" id="{19E4DBE9-3CAD-40BE-B528-E46FA4667C7F}"/>
                  </a:ext>
                </a:extLst>
              </p:cNvPr>
              <p:cNvCxnSpPr/>
              <p:nvPr/>
            </p:nvCxnSpPr>
            <p:spPr>
              <a:xfrm rot="5400000">
                <a:off x="5783849" y="-2610983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5">
                <a:extLst>
                  <a:ext uri="{FF2B5EF4-FFF2-40B4-BE49-F238E27FC236}">
                    <a16:creationId xmlns:a16="http://schemas.microsoft.com/office/drawing/2014/main" id="{0182DB43-8043-446D-BAB9-1237136434B7}"/>
                  </a:ext>
                </a:extLst>
              </p:cNvPr>
              <p:cNvCxnSpPr/>
              <p:nvPr/>
            </p:nvCxnSpPr>
            <p:spPr>
              <a:xfrm rot="5400000">
                <a:off x="5783849" y="-2889615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16">
                <a:extLst>
                  <a:ext uri="{FF2B5EF4-FFF2-40B4-BE49-F238E27FC236}">
                    <a16:creationId xmlns:a16="http://schemas.microsoft.com/office/drawing/2014/main" id="{42E4EBD7-E2F0-43BF-82F7-2B18ACEFE35D}"/>
                  </a:ext>
                </a:extLst>
              </p:cNvPr>
              <p:cNvCxnSpPr/>
              <p:nvPr/>
            </p:nvCxnSpPr>
            <p:spPr>
              <a:xfrm rot="5400000">
                <a:off x="5783849" y="-3168246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17">
                <a:extLst>
                  <a:ext uri="{FF2B5EF4-FFF2-40B4-BE49-F238E27FC236}">
                    <a16:creationId xmlns:a16="http://schemas.microsoft.com/office/drawing/2014/main" id="{F246171E-F69D-42A6-AE1B-B413FA027125}"/>
                  </a:ext>
                </a:extLst>
              </p:cNvPr>
              <p:cNvCxnSpPr/>
              <p:nvPr/>
            </p:nvCxnSpPr>
            <p:spPr>
              <a:xfrm rot="5400000">
                <a:off x="5783849" y="-3446877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18">
                <a:extLst>
                  <a:ext uri="{FF2B5EF4-FFF2-40B4-BE49-F238E27FC236}">
                    <a16:creationId xmlns:a16="http://schemas.microsoft.com/office/drawing/2014/main" id="{6B6736E7-CDAD-4C5F-9D3B-61F72D1B4E61}"/>
                  </a:ext>
                </a:extLst>
              </p:cNvPr>
              <p:cNvCxnSpPr/>
              <p:nvPr/>
            </p:nvCxnSpPr>
            <p:spPr>
              <a:xfrm rot="5400000">
                <a:off x="5783849" y="-3725508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19">
                <a:extLst>
                  <a:ext uri="{FF2B5EF4-FFF2-40B4-BE49-F238E27FC236}">
                    <a16:creationId xmlns:a16="http://schemas.microsoft.com/office/drawing/2014/main" id="{F4561604-CE57-44A1-B8E5-FC9901CE6E72}"/>
                  </a:ext>
                </a:extLst>
              </p:cNvPr>
              <p:cNvCxnSpPr/>
              <p:nvPr/>
            </p:nvCxnSpPr>
            <p:spPr>
              <a:xfrm rot="5400000">
                <a:off x="5783849" y="-4004139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0">
                <a:extLst>
                  <a:ext uri="{FF2B5EF4-FFF2-40B4-BE49-F238E27FC236}">
                    <a16:creationId xmlns:a16="http://schemas.microsoft.com/office/drawing/2014/main" id="{03AECF8E-8A60-4C52-A12B-D8643F36CE56}"/>
                  </a:ext>
                </a:extLst>
              </p:cNvPr>
              <p:cNvCxnSpPr/>
              <p:nvPr/>
            </p:nvCxnSpPr>
            <p:spPr>
              <a:xfrm rot="5400000">
                <a:off x="5783849" y="-4282770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1">
                <a:extLst>
                  <a:ext uri="{FF2B5EF4-FFF2-40B4-BE49-F238E27FC236}">
                    <a16:creationId xmlns:a16="http://schemas.microsoft.com/office/drawing/2014/main" id="{420650D1-64B9-4D6F-833D-E1FB7CFC4301}"/>
                  </a:ext>
                </a:extLst>
              </p:cNvPr>
              <p:cNvCxnSpPr/>
              <p:nvPr/>
            </p:nvCxnSpPr>
            <p:spPr>
              <a:xfrm rot="5400000">
                <a:off x="5783849" y="-4561402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2">
                <a:extLst>
                  <a:ext uri="{FF2B5EF4-FFF2-40B4-BE49-F238E27FC236}">
                    <a16:creationId xmlns:a16="http://schemas.microsoft.com/office/drawing/2014/main" id="{D14958F0-5255-4B4E-846F-F847E1B1B699}"/>
                  </a:ext>
                </a:extLst>
              </p:cNvPr>
              <p:cNvCxnSpPr/>
              <p:nvPr/>
            </p:nvCxnSpPr>
            <p:spPr>
              <a:xfrm rot="5400000">
                <a:off x="5783849" y="-4840033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3">
                <a:extLst>
                  <a:ext uri="{FF2B5EF4-FFF2-40B4-BE49-F238E27FC236}">
                    <a16:creationId xmlns:a16="http://schemas.microsoft.com/office/drawing/2014/main" id="{A6944108-417A-4BB6-A4B5-D99D663BF58E}"/>
                  </a:ext>
                </a:extLst>
              </p:cNvPr>
              <p:cNvCxnSpPr/>
              <p:nvPr/>
            </p:nvCxnSpPr>
            <p:spPr>
              <a:xfrm rot="5400000">
                <a:off x="5783849" y="-5118664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4">
                <a:extLst>
                  <a:ext uri="{FF2B5EF4-FFF2-40B4-BE49-F238E27FC236}">
                    <a16:creationId xmlns:a16="http://schemas.microsoft.com/office/drawing/2014/main" id="{2CD23F3A-E46B-4B3C-A0F3-E014DDFC08C7}"/>
                  </a:ext>
                </a:extLst>
              </p:cNvPr>
              <p:cNvCxnSpPr/>
              <p:nvPr/>
            </p:nvCxnSpPr>
            <p:spPr>
              <a:xfrm rot="5400000">
                <a:off x="5783849" y="-5397295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5">
                <a:extLst>
                  <a:ext uri="{FF2B5EF4-FFF2-40B4-BE49-F238E27FC236}">
                    <a16:creationId xmlns:a16="http://schemas.microsoft.com/office/drawing/2014/main" id="{D9B00A8A-2BD9-47D1-B277-627A1DFD00A3}"/>
                  </a:ext>
                </a:extLst>
              </p:cNvPr>
              <p:cNvCxnSpPr/>
              <p:nvPr/>
            </p:nvCxnSpPr>
            <p:spPr>
              <a:xfrm rot="5400000">
                <a:off x="5783849" y="-5675926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26">
                <a:extLst>
                  <a:ext uri="{FF2B5EF4-FFF2-40B4-BE49-F238E27FC236}">
                    <a16:creationId xmlns:a16="http://schemas.microsoft.com/office/drawing/2014/main" id="{6867E5EA-5ED2-44D1-8EA3-68C13544995D}"/>
                  </a:ext>
                </a:extLst>
              </p:cNvPr>
              <p:cNvCxnSpPr/>
              <p:nvPr/>
            </p:nvCxnSpPr>
            <p:spPr>
              <a:xfrm rot="5400000">
                <a:off x="5783849" y="-5954558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27">
                <a:extLst>
                  <a:ext uri="{FF2B5EF4-FFF2-40B4-BE49-F238E27FC236}">
                    <a16:creationId xmlns:a16="http://schemas.microsoft.com/office/drawing/2014/main" id="{C7CF5953-1D7C-4D79-A8A4-D83A52497EC1}"/>
                  </a:ext>
                </a:extLst>
              </p:cNvPr>
              <p:cNvCxnSpPr/>
              <p:nvPr/>
            </p:nvCxnSpPr>
            <p:spPr>
              <a:xfrm rot="5400000">
                <a:off x="5783849" y="-6233189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28">
                <a:extLst>
                  <a:ext uri="{FF2B5EF4-FFF2-40B4-BE49-F238E27FC236}">
                    <a16:creationId xmlns:a16="http://schemas.microsoft.com/office/drawing/2014/main" id="{52FC4408-47A2-4675-9B81-B0CE2AA318AC}"/>
                  </a:ext>
                </a:extLst>
              </p:cNvPr>
              <p:cNvCxnSpPr/>
              <p:nvPr/>
            </p:nvCxnSpPr>
            <p:spPr>
              <a:xfrm rot="5400000">
                <a:off x="5783849" y="-6511820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矩形 5"/>
          <p:cNvSpPr/>
          <p:nvPr userDrawn="1"/>
        </p:nvSpPr>
        <p:spPr bwMode="auto">
          <a:xfrm>
            <a:off x="0" y="-1"/>
            <a:ext cx="1219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tlCol="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73E90-95F0-E34D-B0FF-F9193FBE2D36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03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">
            <a:extLst>
              <a:ext uri="{FF2B5EF4-FFF2-40B4-BE49-F238E27FC236}">
                <a16:creationId xmlns:a16="http://schemas.microsoft.com/office/drawing/2014/main" id="{D27AEFBB-BE28-4F68-A150-7E90CCA3F451}"/>
              </a:ext>
            </a:extLst>
          </p:cNvPr>
          <p:cNvGrpSpPr/>
          <p:nvPr userDrawn="1"/>
        </p:nvGrpSpPr>
        <p:grpSpPr>
          <a:xfrm>
            <a:off x="4" y="3"/>
            <a:ext cx="12153497" cy="6846732"/>
            <a:chOff x="1" y="-10422"/>
            <a:chExt cx="12192000" cy="6868422"/>
          </a:xfrm>
        </p:grpSpPr>
        <p:grpSp>
          <p:nvGrpSpPr>
            <p:cNvPr id="10" name="组合 2">
              <a:extLst>
                <a:ext uri="{FF2B5EF4-FFF2-40B4-BE49-F238E27FC236}">
                  <a16:creationId xmlns:a16="http://schemas.microsoft.com/office/drawing/2014/main" id="{E40CFE26-5C68-4B8B-9F25-3DF404D1517A}"/>
                </a:ext>
              </a:extLst>
            </p:cNvPr>
            <p:cNvGrpSpPr/>
            <p:nvPr/>
          </p:nvGrpSpPr>
          <p:grpSpPr>
            <a:xfrm>
              <a:off x="80527" y="-10422"/>
              <a:ext cx="11978735" cy="6868422"/>
              <a:chOff x="466719" y="0"/>
              <a:chExt cx="11231795" cy="6858000"/>
            </a:xfrm>
          </p:grpSpPr>
          <p:cxnSp>
            <p:nvCxnSpPr>
              <p:cNvPr id="37" name="直接连接符 29">
                <a:extLst>
                  <a:ext uri="{FF2B5EF4-FFF2-40B4-BE49-F238E27FC236}">
                    <a16:creationId xmlns:a16="http://schemas.microsoft.com/office/drawing/2014/main" id="{C8D04796-22BF-4F29-AF84-8BD72723D877}"/>
                  </a:ext>
                </a:extLst>
              </p:cNvPr>
              <p:cNvCxnSpPr/>
              <p:nvPr/>
            </p:nvCxnSpPr>
            <p:spPr>
              <a:xfrm>
                <a:off x="11698514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0">
                <a:extLst>
                  <a:ext uri="{FF2B5EF4-FFF2-40B4-BE49-F238E27FC236}">
                    <a16:creationId xmlns:a16="http://schemas.microsoft.com/office/drawing/2014/main" id="{38400B46-7F36-4D8F-BB78-07C44807F6FC}"/>
                  </a:ext>
                </a:extLst>
              </p:cNvPr>
              <p:cNvCxnSpPr/>
              <p:nvPr/>
            </p:nvCxnSpPr>
            <p:spPr>
              <a:xfrm>
                <a:off x="11437257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1">
                <a:extLst>
                  <a:ext uri="{FF2B5EF4-FFF2-40B4-BE49-F238E27FC236}">
                    <a16:creationId xmlns:a16="http://schemas.microsoft.com/office/drawing/2014/main" id="{C22CC8BB-2745-43A5-BADE-0574E6853A34}"/>
                  </a:ext>
                </a:extLst>
              </p:cNvPr>
              <p:cNvCxnSpPr/>
              <p:nvPr/>
            </p:nvCxnSpPr>
            <p:spPr>
              <a:xfrm>
                <a:off x="11176000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2">
                <a:extLst>
                  <a:ext uri="{FF2B5EF4-FFF2-40B4-BE49-F238E27FC236}">
                    <a16:creationId xmlns:a16="http://schemas.microsoft.com/office/drawing/2014/main" id="{22E9BCA6-A138-41ED-B4AC-3244BCD46DA1}"/>
                  </a:ext>
                </a:extLst>
              </p:cNvPr>
              <p:cNvCxnSpPr/>
              <p:nvPr/>
            </p:nvCxnSpPr>
            <p:spPr>
              <a:xfrm>
                <a:off x="10914743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33">
                <a:extLst>
                  <a:ext uri="{FF2B5EF4-FFF2-40B4-BE49-F238E27FC236}">
                    <a16:creationId xmlns:a16="http://schemas.microsoft.com/office/drawing/2014/main" id="{8E1E7828-C6FB-435F-ADE3-9B98D4ACF9BE}"/>
                  </a:ext>
                </a:extLst>
              </p:cNvPr>
              <p:cNvCxnSpPr/>
              <p:nvPr/>
            </p:nvCxnSpPr>
            <p:spPr>
              <a:xfrm>
                <a:off x="10653486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34">
                <a:extLst>
                  <a:ext uri="{FF2B5EF4-FFF2-40B4-BE49-F238E27FC236}">
                    <a16:creationId xmlns:a16="http://schemas.microsoft.com/office/drawing/2014/main" id="{D46A4699-F9EC-455F-82EE-84B54925522B}"/>
                  </a:ext>
                </a:extLst>
              </p:cNvPr>
              <p:cNvCxnSpPr/>
              <p:nvPr/>
            </p:nvCxnSpPr>
            <p:spPr>
              <a:xfrm>
                <a:off x="10392229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35">
                <a:extLst>
                  <a:ext uri="{FF2B5EF4-FFF2-40B4-BE49-F238E27FC236}">
                    <a16:creationId xmlns:a16="http://schemas.microsoft.com/office/drawing/2014/main" id="{2F89C46E-BC4C-4E9D-BCD3-01A09B2B1B2D}"/>
                  </a:ext>
                </a:extLst>
              </p:cNvPr>
              <p:cNvCxnSpPr/>
              <p:nvPr/>
            </p:nvCxnSpPr>
            <p:spPr>
              <a:xfrm>
                <a:off x="10130972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36">
                <a:extLst>
                  <a:ext uri="{FF2B5EF4-FFF2-40B4-BE49-F238E27FC236}">
                    <a16:creationId xmlns:a16="http://schemas.microsoft.com/office/drawing/2014/main" id="{3120B68E-D1A6-4B89-BEC9-920B69DE34AF}"/>
                  </a:ext>
                </a:extLst>
              </p:cNvPr>
              <p:cNvCxnSpPr/>
              <p:nvPr/>
            </p:nvCxnSpPr>
            <p:spPr>
              <a:xfrm>
                <a:off x="9869715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37">
                <a:extLst>
                  <a:ext uri="{FF2B5EF4-FFF2-40B4-BE49-F238E27FC236}">
                    <a16:creationId xmlns:a16="http://schemas.microsoft.com/office/drawing/2014/main" id="{C3873167-67A7-47F6-81F5-C3F88F329DD1}"/>
                  </a:ext>
                </a:extLst>
              </p:cNvPr>
              <p:cNvCxnSpPr/>
              <p:nvPr/>
            </p:nvCxnSpPr>
            <p:spPr>
              <a:xfrm>
                <a:off x="9608458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38">
                <a:extLst>
                  <a:ext uri="{FF2B5EF4-FFF2-40B4-BE49-F238E27FC236}">
                    <a16:creationId xmlns:a16="http://schemas.microsoft.com/office/drawing/2014/main" id="{1FAA0DE7-821E-4401-9AD8-E9E948F760C7}"/>
                  </a:ext>
                </a:extLst>
              </p:cNvPr>
              <p:cNvCxnSpPr/>
              <p:nvPr/>
            </p:nvCxnSpPr>
            <p:spPr>
              <a:xfrm>
                <a:off x="9347201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39">
                <a:extLst>
                  <a:ext uri="{FF2B5EF4-FFF2-40B4-BE49-F238E27FC236}">
                    <a16:creationId xmlns:a16="http://schemas.microsoft.com/office/drawing/2014/main" id="{5D2D47F0-78EF-44DD-8CE3-1F025602AE1A}"/>
                  </a:ext>
                </a:extLst>
              </p:cNvPr>
              <p:cNvCxnSpPr/>
              <p:nvPr/>
            </p:nvCxnSpPr>
            <p:spPr>
              <a:xfrm>
                <a:off x="9085944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0">
                <a:extLst>
                  <a:ext uri="{FF2B5EF4-FFF2-40B4-BE49-F238E27FC236}">
                    <a16:creationId xmlns:a16="http://schemas.microsoft.com/office/drawing/2014/main" id="{29C11AF1-D5C1-4B3F-ABE5-DE3A68DB3954}"/>
                  </a:ext>
                </a:extLst>
              </p:cNvPr>
              <p:cNvCxnSpPr/>
              <p:nvPr/>
            </p:nvCxnSpPr>
            <p:spPr>
              <a:xfrm>
                <a:off x="8824687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1">
                <a:extLst>
                  <a:ext uri="{FF2B5EF4-FFF2-40B4-BE49-F238E27FC236}">
                    <a16:creationId xmlns:a16="http://schemas.microsoft.com/office/drawing/2014/main" id="{9D3F6228-B83B-4F3C-AA64-26FF297F56A8}"/>
                  </a:ext>
                </a:extLst>
              </p:cNvPr>
              <p:cNvCxnSpPr/>
              <p:nvPr/>
            </p:nvCxnSpPr>
            <p:spPr>
              <a:xfrm>
                <a:off x="8563430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2">
                <a:extLst>
                  <a:ext uri="{FF2B5EF4-FFF2-40B4-BE49-F238E27FC236}">
                    <a16:creationId xmlns:a16="http://schemas.microsoft.com/office/drawing/2014/main" id="{78DC787B-1974-4ECB-8A7C-CB9A3652BAAF}"/>
                  </a:ext>
                </a:extLst>
              </p:cNvPr>
              <p:cNvCxnSpPr/>
              <p:nvPr/>
            </p:nvCxnSpPr>
            <p:spPr>
              <a:xfrm>
                <a:off x="8302173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43">
                <a:extLst>
                  <a:ext uri="{FF2B5EF4-FFF2-40B4-BE49-F238E27FC236}">
                    <a16:creationId xmlns:a16="http://schemas.microsoft.com/office/drawing/2014/main" id="{5322CA75-09E8-4ED2-903A-54BDDFA7A4D7}"/>
                  </a:ext>
                </a:extLst>
              </p:cNvPr>
              <p:cNvCxnSpPr/>
              <p:nvPr/>
            </p:nvCxnSpPr>
            <p:spPr>
              <a:xfrm>
                <a:off x="8040916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44">
                <a:extLst>
                  <a:ext uri="{FF2B5EF4-FFF2-40B4-BE49-F238E27FC236}">
                    <a16:creationId xmlns:a16="http://schemas.microsoft.com/office/drawing/2014/main" id="{D2FE0252-311F-4B0D-8273-039AF4BC728B}"/>
                  </a:ext>
                </a:extLst>
              </p:cNvPr>
              <p:cNvCxnSpPr/>
              <p:nvPr/>
            </p:nvCxnSpPr>
            <p:spPr>
              <a:xfrm>
                <a:off x="7779659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45">
                <a:extLst>
                  <a:ext uri="{FF2B5EF4-FFF2-40B4-BE49-F238E27FC236}">
                    <a16:creationId xmlns:a16="http://schemas.microsoft.com/office/drawing/2014/main" id="{A9B97BC7-BAD4-4332-B8B3-472868027DB3}"/>
                  </a:ext>
                </a:extLst>
              </p:cNvPr>
              <p:cNvCxnSpPr/>
              <p:nvPr/>
            </p:nvCxnSpPr>
            <p:spPr>
              <a:xfrm>
                <a:off x="7518402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46">
                <a:extLst>
                  <a:ext uri="{FF2B5EF4-FFF2-40B4-BE49-F238E27FC236}">
                    <a16:creationId xmlns:a16="http://schemas.microsoft.com/office/drawing/2014/main" id="{7DEA2FB6-C0A1-43C6-885C-0E487DD950DC}"/>
                  </a:ext>
                </a:extLst>
              </p:cNvPr>
              <p:cNvCxnSpPr/>
              <p:nvPr/>
            </p:nvCxnSpPr>
            <p:spPr>
              <a:xfrm>
                <a:off x="7257145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47">
                <a:extLst>
                  <a:ext uri="{FF2B5EF4-FFF2-40B4-BE49-F238E27FC236}">
                    <a16:creationId xmlns:a16="http://schemas.microsoft.com/office/drawing/2014/main" id="{8ABF93F6-B062-4F83-AE8D-2029E9D6747A}"/>
                  </a:ext>
                </a:extLst>
              </p:cNvPr>
              <p:cNvCxnSpPr/>
              <p:nvPr/>
            </p:nvCxnSpPr>
            <p:spPr>
              <a:xfrm>
                <a:off x="6995888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48">
                <a:extLst>
                  <a:ext uri="{FF2B5EF4-FFF2-40B4-BE49-F238E27FC236}">
                    <a16:creationId xmlns:a16="http://schemas.microsoft.com/office/drawing/2014/main" id="{7B00BA48-DF47-48F7-8AA7-6829716FE5A1}"/>
                  </a:ext>
                </a:extLst>
              </p:cNvPr>
              <p:cNvCxnSpPr/>
              <p:nvPr/>
            </p:nvCxnSpPr>
            <p:spPr>
              <a:xfrm>
                <a:off x="6734631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49">
                <a:extLst>
                  <a:ext uri="{FF2B5EF4-FFF2-40B4-BE49-F238E27FC236}">
                    <a16:creationId xmlns:a16="http://schemas.microsoft.com/office/drawing/2014/main" id="{3BDF1ED9-E0E8-4459-887B-17D79E1679FF}"/>
                  </a:ext>
                </a:extLst>
              </p:cNvPr>
              <p:cNvCxnSpPr/>
              <p:nvPr/>
            </p:nvCxnSpPr>
            <p:spPr>
              <a:xfrm>
                <a:off x="6473374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0">
                <a:extLst>
                  <a:ext uri="{FF2B5EF4-FFF2-40B4-BE49-F238E27FC236}">
                    <a16:creationId xmlns:a16="http://schemas.microsoft.com/office/drawing/2014/main" id="{A8C8EAAE-DC18-4EEF-9C80-9D0A9B1EB439}"/>
                  </a:ext>
                </a:extLst>
              </p:cNvPr>
              <p:cNvCxnSpPr/>
              <p:nvPr/>
            </p:nvCxnSpPr>
            <p:spPr>
              <a:xfrm>
                <a:off x="6212117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1">
                <a:extLst>
                  <a:ext uri="{FF2B5EF4-FFF2-40B4-BE49-F238E27FC236}">
                    <a16:creationId xmlns:a16="http://schemas.microsoft.com/office/drawing/2014/main" id="{2D6582AC-82E5-4A21-BF69-4206A8E63BFB}"/>
                  </a:ext>
                </a:extLst>
              </p:cNvPr>
              <p:cNvCxnSpPr/>
              <p:nvPr/>
            </p:nvCxnSpPr>
            <p:spPr>
              <a:xfrm>
                <a:off x="5950860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2">
                <a:extLst>
                  <a:ext uri="{FF2B5EF4-FFF2-40B4-BE49-F238E27FC236}">
                    <a16:creationId xmlns:a16="http://schemas.microsoft.com/office/drawing/2014/main" id="{2B513177-8267-432D-A2CF-465F086848B5}"/>
                  </a:ext>
                </a:extLst>
              </p:cNvPr>
              <p:cNvCxnSpPr/>
              <p:nvPr/>
            </p:nvCxnSpPr>
            <p:spPr>
              <a:xfrm>
                <a:off x="5689603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53">
                <a:extLst>
                  <a:ext uri="{FF2B5EF4-FFF2-40B4-BE49-F238E27FC236}">
                    <a16:creationId xmlns:a16="http://schemas.microsoft.com/office/drawing/2014/main" id="{87C1693E-78FE-403C-8C8D-29A8880ECE13}"/>
                  </a:ext>
                </a:extLst>
              </p:cNvPr>
              <p:cNvCxnSpPr/>
              <p:nvPr/>
            </p:nvCxnSpPr>
            <p:spPr>
              <a:xfrm>
                <a:off x="5428346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54">
                <a:extLst>
                  <a:ext uri="{FF2B5EF4-FFF2-40B4-BE49-F238E27FC236}">
                    <a16:creationId xmlns:a16="http://schemas.microsoft.com/office/drawing/2014/main" id="{1EFEF672-7DAE-485A-9DFA-BA6CC8AF5E48}"/>
                  </a:ext>
                </a:extLst>
              </p:cNvPr>
              <p:cNvCxnSpPr/>
              <p:nvPr/>
            </p:nvCxnSpPr>
            <p:spPr>
              <a:xfrm>
                <a:off x="5167089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55">
                <a:extLst>
                  <a:ext uri="{FF2B5EF4-FFF2-40B4-BE49-F238E27FC236}">
                    <a16:creationId xmlns:a16="http://schemas.microsoft.com/office/drawing/2014/main" id="{6CD4D75F-341F-47C3-A60E-F6336DD7BEDB}"/>
                  </a:ext>
                </a:extLst>
              </p:cNvPr>
              <p:cNvCxnSpPr/>
              <p:nvPr/>
            </p:nvCxnSpPr>
            <p:spPr>
              <a:xfrm>
                <a:off x="4905832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56">
                <a:extLst>
                  <a:ext uri="{FF2B5EF4-FFF2-40B4-BE49-F238E27FC236}">
                    <a16:creationId xmlns:a16="http://schemas.microsoft.com/office/drawing/2014/main" id="{78D8FB82-EA58-4EB7-941E-FBC6C9DEE900}"/>
                  </a:ext>
                </a:extLst>
              </p:cNvPr>
              <p:cNvCxnSpPr/>
              <p:nvPr/>
            </p:nvCxnSpPr>
            <p:spPr>
              <a:xfrm>
                <a:off x="4644575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57">
                <a:extLst>
                  <a:ext uri="{FF2B5EF4-FFF2-40B4-BE49-F238E27FC236}">
                    <a16:creationId xmlns:a16="http://schemas.microsoft.com/office/drawing/2014/main" id="{E681D5A9-8B0B-4B3D-B7D0-8D1F38CC6976}"/>
                  </a:ext>
                </a:extLst>
              </p:cNvPr>
              <p:cNvCxnSpPr/>
              <p:nvPr/>
            </p:nvCxnSpPr>
            <p:spPr>
              <a:xfrm>
                <a:off x="4383318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58">
                <a:extLst>
                  <a:ext uri="{FF2B5EF4-FFF2-40B4-BE49-F238E27FC236}">
                    <a16:creationId xmlns:a16="http://schemas.microsoft.com/office/drawing/2014/main" id="{16139D5A-9A8B-4334-9E4E-A333614E77F6}"/>
                  </a:ext>
                </a:extLst>
              </p:cNvPr>
              <p:cNvCxnSpPr/>
              <p:nvPr/>
            </p:nvCxnSpPr>
            <p:spPr>
              <a:xfrm>
                <a:off x="4122061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59">
                <a:extLst>
                  <a:ext uri="{FF2B5EF4-FFF2-40B4-BE49-F238E27FC236}">
                    <a16:creationId xmlns:a16="http://schemas.microsoft.com/office/drawing/2014/main" id="{5D53196B-CA8E-463B-A98E-9464B7BBD4F4}"/>
                  </a:ext>
                </a:extLst>
              </p:cNvPr>
              <p:cNvCxnSpPr/>
              <p:nvPr/>
            </p:nvCxnSpPr>
            <p:spPr>
              <a:xfrm>
                <a:off x="3860804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0">
                <a:extLst>
                  <a:ext uri="{FF2B5EF4-FFF2-40B4-BE49-F238E27FC236}">
                    <a16:creationId xmlns:a16="http://schemas.microsoft.com/office/drawing/2014/main" id="{EA9C9ED3-0159-4781-8695-6CB3E8FD9693}"/>
                  </a:ext>
                </a:extLst>
              </p:cNvPr>
              <p:cNvCxnSpPr/>
              <p:nvPr/>
            </p:nvCxnSpPr>
            <p:spPr>
              <a:xfrm>
                <a:off x="3599547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1">
                <a:extLst>
                  <a:ext uri="{FF2B5EF4-FFF2-40B4-BE49-F238E27FC236}">
                    <a16:creationId xmlns:a16="http://schemas.microsoft.com/office/drawing/2014/main" id="{94656426-DE2A-4D76-A1F3-516D4CB4B2CD}"/>
                  </a:ext>
                </a:extLst>
              </p:cNvPr>
              <p:cNvCxnSpPr/>
              <p:nvPr/>
            </p:nvCxnSpPr>
            <p:spPr>
              <a:xfrm>
                <a:off x="3338290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2">
                <a:extLst>
                  <a:ext uri="{FF2B5EF4-FFF2-40B4-BE49-F238E27FC236}">
                    <a16:creationId xmlns:a16="http://schemas.microsoft.com/office/drawing/2014/main" id="{BB95FBA8-1F21-40B3-9C04-676A65DB6A9D}"/>
                  </a:ext>
                </a:extLst>
              </p:cNvPr>
              <p:cNvCxnSpPr/>
              <p:nvPr/>
            </p:nvCxnSpPr>
            <p:spPr>
              <a:xfrm>
                <a:off x="3077033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63">
                <a:extLst>
                  <a:ext uri="{FF2B5EF4-FFF2-40B4-BE49-F238E27FC236}">
                    <a16:creationId xmlns:a16="http://schemas.microsoft.com/office/drawing/2014/main" id="{3EBD9BA2-5408-42C1-AC05-08C160D53EE1}"/>
                  </a:ext>
                </a:extLst>
              </p:cNvPr>
              <p:cNvCxnSpPr/>
              <p:nvPr/>
            </p:nvCxnSpPr>
            <p:spPr>
              <a:xfrm>
                <a:off x="2815776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64">
                <a:extLst>
                  <a:ext uri="{FF2B5EF4-FFF2-40B4-BE49-F238E27FC236}">
                    <a16:creationId xmlns:a16="http://schemas.microsoft.com/office/drawing/2014/main" id="{1C6B4102-7CBA-4000-820D-81491D330FCC}"/>
                  </a:ext>
                </a:extLst>
              </p:cNvPr>
              <p:cNvCxnSpPr/>
              <p:nvPr/>
            </p:nvCxnSpPr>
            <p:spPr>
              <a:xfrm>
                <a:off x="2554519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65">
                <a:extLst>
                  <a:ext uri="{FF2B5EF4-FFF2-40B4-BE49-F238E27FC236}">
                    <a16:creationId xmlns:a16="http://schemas.microsoft.com/office/drawing/2014/main" id="{A48FCB07-AE65-48AF-86F7-0E2015409D3E}"/>
                  </a:ext>
                </a:extLst>
              </p:cNvPr>
              <p:cNvCxnSpPr/>
              <p:nvPr/>
            </p:nvCxnSpPr>
            <p:spPr>
              <a:xfrm>
                <a:off x="2293262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66">
                <a:extLst>
                  <a:ext uri="{FF2B5EF4-FFF2-40B4-BE49-F238E27FC236}">
                    <a16:creationId xmlns:a16="http://schemas.microsoft.com/office/drawing/2014/main" id="{843F92CF-EA4D-47C1-A705-911150714269}"/>
                  </a:ext>
                </a:extLst>
              </p:cNvPr>
              <p:cNvCxnSpPr/>
              <p:nvPr/>
            </p:nvCxnSpPr>
            <p:spPr>
              <a:xfrm>
                <a:off x="2032005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67">
                <a:extLst>
                  <a:ext uri="{FF2B5EF4-FFF2-40B4-BE49-F238E27FC236}">
                    <a16:creationId xmlns:a16="http://schemas.microsoft.com/office/drawing/2014/main" id="{A232F042-D950-4C6C-B288-8BB1F88255D5}"/>
                  </a:ext>
                </a:extLst>
              </p:cNvPr>
              <p:cNvCxnSpPr/>
              <p:nvPr/>
            </p:nvCxnSpPr>
            <p:spPr>
              <a:xfrm>
                <a:off x="1770748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68">
                <a:extLst>
                  <a:ext uri="{FF2B5EF4-FFF2-40B4-BE49-F238E27FC236}">
                    <a16:creationId xmlns:a16="http://schemas.microsoft.com/office/drawing/2014/main" id="{5B9E78DE-0EA1-40C2-9DB4-9431C5D7C2A5}"/>
                  </a:ext>
                </a:extLst>
              </p:cNvPr>
              <p:cNvCxnSpPr/>
              <p:nvPr/>
            </p:nvCxnSpPr>
            <p:spPr>
              <a:xfrm>
                <a:off x="1509491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69">
                <a:extLst>
                  <a:ext uri="{FF2B5EF4-FFF2-40B4-BE49-F238E27FC236}">
                    <a16:creationId xmlns:a16="http://schemas.microsoft.com/office/drawing/2014/main" id="{AB1E0280-EB48-4056-B503-17BEAA0143F2}"/>
                  </a:ext>
                </a:extLst>
              </p:cNvPr>
              <p:cNvCxnSpPr/>
              <p:nvPr/>
            </p:nvCxnSpPr>
            <p:spPr>
              <a:xfrm>
                <a:off x="1248234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0">
                <a:extLst>
                  <a:ext uri="{FF2B5EF4-FFF2-40B4-BE49-F238E27FC236}">
                    <a16:creationId xmlns:a16="http://schemas.microsoft.com/office/drawing/2014/main" id="{87BA067B-1195-41D6-B30C-2DC9FF6D092B}"/>
                  </a:ext>
                </a:extLst>
              </p:cNvPr>
              <p:cNvCxnSpPr/>
              <p:nvPr/>
            </p:nvCxnSpPr>
            <p:spPr>
              <a:xfrm>
                <a:off x="986977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1">
                <a:extLst>
                  <a:ext uri="{FF2B5EF4-FFF2-40B4-BE49-F238E27FC236}">
                    <a16:creationId xmlns:a16="http://schemas.microsoft.com/office/drawing/2014/main" id="{720CFB8B-B736-4ECA-8F8A-A4AE6F03C12D}"/>
                  </a:ext>
                </a:extLst>
              </p:cNvPr>
              <p:cNvCxnSpPr/>
              <p:nvPr/>
            </p:nvCxnSpPr>
            <p:spPr>
              <a:xfrm>
                <a:off x="725720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2">
                <a:extLst>
                  <a:ext uri="{FF2B5EF4-FFF2-40B4-BE49-F238E27FC236}">
                    <a16:creationId xmlns:a16="http://schemas.microsoft.com/office/drawing/2014/main" id="{E7E7972C-29A5-4358-9BFB-A64B964CE59E}"/>
                  </a:ext>
                </a:extLst>
              </p:cNvPr>
              <p:cNvCxnSpPr/>
              <p:nvPr/>
            </p:nvCxnSpPr>
            <p:spPr>
              <a:xfrm>
                <a:off x="466719" y="0"/>
                <a:ext cx="0" cy="685800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34E6465D-959D-4CE0-915B-555931E5B584}"/>
                </a:ext>
              </a:extLst>
            </p:cNvPr>
            <p:cNvGrpSpPr/>
            <p:nvPr/>
          </p:nvGrpSpPr>
          <p:grpSpPr>
            <a:xfrm>
              <a:off x="1" y="-10422"/>
              <a:ext cx="12192000" cy="6687148"/>
              <a:chOff x="-717549" y="-10422"/>
              <a:chExt cx="13002796" cy="6687148"/>
            </a:xfrm>
          </p:grpSpPr>
          <p:cxnSp>
            <p:nvCxnSpPr>
              <p:cNvPr id="12" name="直接连接符 4">
                <a:extLst>
                  <a:ext uri="{FF2B5EF4-FFF2-40B4-BE49-F238E27FC236}">
                    <a16:creationId xmlns:a16="http://schemas.microsoft.com/office/drawing/2014/main" id="{B1DC195B-7D7D-450C-A7D1-01AEDF720115}"/>
                  </a:ext>
                </a:extLst>
              </p:cNvPr>
              <p:cNvCxnSpPr/>
              <p:nvPr/>
            </p:nvCxnSpPr>
            <p:spPr>
              <a:xfrm rot="5400000">
                <a:off x="5783849" y="175328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5">
                <a:extLst>
                  <a:ext uri="{FF2B5EF4-FFF2-40B4-BE49-F238E27FC236}">
                    <a16:creationId xmlns:a16="http://schemas.microsoft.com/office/drawing/2014/main" id="{BB418051-71F3-4F44-B2AD-9C00FF0F921A}"/>
                  </a:ext>
                </a:extLst>
              </p:cNvPr>
              <p:cNvCxnSpPr/>
              <p:nvPr/>
            </p:nvCxnSpPr>
            <p:spPr>
              <a:xfrm rot="5400000">
                <a:off x="5783849" y="-103303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6">
                <a:extLst>
                  <a:ext uri="{FF2B5EF4-FFF2-40B4-BE49-F238E27FC236}">
                    <a16:creationId xmlns:a16="http://schemas.microsoft.com/office/drawing/2014/main" id="{295C9892-F16B-4C7E-8A5E-5E0D18CEFCD6}"/>
                  </a:ext>
                </a:extLst>
              </p:cNvPr>
              <p:cNvCxnSpPr/>
              <p:nvPr/>
            </p:nvCxnSpPr>
            <p:spPr>
              <a:xfrm rot="5400000">
                <a:off x="5783849" y="-381934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7">
                <a:extLst>
                  <a:ext uri="{FF2B5EF4-FFF2-40B4-BE49-F238E27FC236}">
                    <a16:creationId xmlns:a16="http://schemas.microsoft.com/office/drawing/2014/main" id="{A1C349AE-B84D-434A-B95D-92C94CE9D5C7}"/>
                  </a:ext>
                </a:extLst>
              </p:cNvPr>
              <p:cNvCxnSpPr/>
              <p:nvPr/>
            </p:nvCxnSpPr>
            <p:spPr>
              <a:xfrm rot="5400000">
                <a:off x="5783849" y="-660565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8">
                <a:extLst>
                  <a:ext uri="{FF2B5EF4-FFF2-40B4-BE49-F238E27FC236}">
                    <a16:creationId xmlns:a16="http://schemas.microsoft.com/office/drawing/2014/main" id="{3A6FDC1A-3363-486C-8C93-1EEAE3D3519B}"/>
                  </a:ext>
                </a:extLst>
              </p:cNvPr>
              <p:cNvCxnSpPr/>
              <p:nvPr/>
            </p:nvCxnSpPr>
            <p:spPr>
              <a:xfrm rot="5400000">
                <a:off x="5783849" y="-939196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9">
                <a:extLst>
                  <a:ext uri="{FF2B5EF4-FFF2-40B4-BE49-F238E27FC236}">
                    <a16:creationId xmlns:a16="http://schemas.microsoft.com/office/drawing/2014/main" id="{F7738C31-08C4-4481-B8A0-544D2BFEC20F}"/>
                  </a:ext>
                </a:extLst>
              </p:cNvPr>
              <p:cNvCxnSpPr/>
              <p:nvPr/>
            </p:nvCxnSpPr>
            <p:spPr>
              <a:xfrm rot="5400000">
                <a:off x="5783849" y="-1217828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0">
                <a:extLst>
                  <a:ext uri="{FF2B5EF4-FFF2-40B4-BE49-F238E27FC236}">
                    <a16:creationId xmlns:a16="http://schemas.microsoft.com/office/drawing/2014/main" id="{D1E2A18F-D199-45BD-A095-366EDA997274}"/>
                  </a:ext>
                </a:extLst>
              </p:cNvPr>
              <p:cNvCxnSpPr/>
              <p:nvPr/>
            </p:nvCxnSpPr>
            <p:spPr>
              <a:xfrm rot="5400000">
                <a:off x="5783849" y="-1496459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1">
                <a:extLst>
                  <a:ext uri="{FF2B5EF4-FFF2-40B4-BE49-F238E27FC236}">
                    <a16:creationId xmlns:a16="http://schemas.microsoft.com/office/drawing/2014/main" id="{DC157899-0B93-4B5A-B3F0-3A241527A7EB}"/>
                  </a:ext>
                </a:extLst>
              </p:cNvPr>
              <p:cNvCxnSpPr/>
              <p:nvPr/>
            </p:nvCxnSpPr>
            <p:spPr>
              <a:xfrm rot="5400000">
                <a:off x="5783849" y="-1775090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2">
                <a:extLst>
                  <a:ext uri="{FF2B5EF4-FFF2-40B4-BE49-F238E27FC236}">
                    <a16:creationId xmlns:a16="http://schemas.microsoft.com/office/drawing/2014/main" id="{AE4901BD-589F-4DFE-A8FF-7897CAF2A450}"/>
                  </a:ext>
                </a:extLst>
              </p:cNvPr>
              <p:cNvCxnSpPr/>
              <p:nvPr/>
            </p:nvCxnSpPr>
            <p:spPr>
              <a:xfrm rot="5400000">
                <a:off x="5783849" y="-2053721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13">
                <a:extLst>
                  <a:ext uri="{FF2B5EF4-FFF2-40B4-BE49-F238E27FC236}">
                    <a16:creationId xmlns:a16="http://schemas.microsoft.com/office/drawing/2014/main" id="{79F6B876-0F4F-4023-97C7-4FEAE8C442D8}"/>
                  </a:ext>
                </a:extLst>
              </p:cNvPr>
              <p:cNvCxnSpPr/>
              <p:nvPr/>
            </p:nvCxnSpPr>
            <p:spPr>
              <a:xfrm rot="5400000">
                <a:off x="5783849" y="-2332352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14">
                <a:extLst>
                  <a:ext uri="{FF2B5EF4-FFF2-40B4-BE49-F238E27FC236}">
                    <a16:creationId xmlns:a16="http://schemas.microsoft.com/office/drawing/2014/main" id="{8244BF21-1092-432C-994A-79B6C40DEB70}"/>
                  </a:ext>
                </a:extLst>
              </p:cNvPr>
              <p:cNvCxnSpPr/>
              <p:nvPr/>
            </p:nvCxnSpPr>
            <p:spPr>
              <a:xfrm rot="5400000">
                <a:off x="5783849" y="-2610983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15">
                <a:extLst>
                  <a:ext uri="{FF2B5EF4-FFF2-40B4-BE49-F238E27FC236}">
                    <a16:creationId xmlns:a16="http://schemas.microsoft.com/office/drawing/2014/main" id="{F46DDBBA-1CE9-4160-B1A5-2EBC931FF9D0}"/>
                  </a:ext>
                </a:extLst>
              </p:cNvPr>
              <p:cNvCxnSpPr/>
              <p:nvPr/>
            </p:nvCxnSpPr>
            <p:spPr>
              <a:xfrm rot="5400000">
                <a:off x="5783849" y="-2889615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16">
                <a:extLst>
                  <a:ext uri="{FF2B5EF4-FFF2-40B4-BE49-F238E27FC236}">
                    <a16:creationId xmlns:a16="http://schemas.microsoft.com/office/drawing/2014/main" id="{202429C6-7A05-4CEF-9CA9-2A54D4B3CD1B}"/>
                  </a:ext>
                </a:extLst>
              </p:cNvPr>
              <p:cNvCxnSpPr/>
              <p:nvPr/>
            </p:nvCxnSpPr>
            <p:spPr>
              <a:xfrm rot="5400000">
                <a:off x="5783849" y="-3168246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17">
                <a:extLst>
                  <a:ext uri="{FF2B5EF4-FFF2-40B4-BE49-F238E27FC236}">
                    <a16:creationId xmlns:a16="http://schemas.microsoft.com/office/drawing/2014/main" id="{46554AA4-0BE1-4826-BDF1-456CE48415A1}"/>
                  </a:ext>
                </a:extLst>
              </p:cNvPr>
              <p:cNvCxnSpPr/>
              <p:nvPr/>
            </p:nvCxnSpPr>
            <p:spPr>
              <a:xfrm rot="5400000">
                <a:off x="5783849" y="-3446877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18">
                <a:extLst>
                  <a:ext uri="{FF2B5EF4-FFF2-40B4-BE49-F238E27FC236}">
                    <a16:creationId xmlns:a16="http://schemas.microsoft.com/office/drawing/2014/main" id="{3CF0943A-9DD5-4DD8-AA9B-8D2B221EF5FA}"/>
                  </a:ext>
                </a:extLst>
              </p:cNvPr>
              <p:cNvCxnSpPr/>
              <p:nvPr/>
            </p:nvCxnSpPr>
            <p:spPr>
              <a:xfrm rot="5400000">
                <a:off x="5783849" y="-3725508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19">
                <a:extLst>
                  <a:ext uri="{FF2B5EF4-FFF2-40B4-BE49-F238E27FC236}">
                    <a16:creationId xmlns:a16="http://schemas.microsoft.com/office/drawing/2014/main" id="{D6ACD3D9-722E-4F2E-ACD7-A89F6B9DDA80}"/>
                  </a:ext>
                </a:extLst>
              </p:cNvPr>
              <p:cNvCxnSpPr/>
              <p:nvPr/>
            </p:nvCxnSpPr>
            <p:spPr>
              <a:xfrm rot="5400000">
                <a:off x="5783849" y="-4004139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0">
                <a:extLst>
                  <a:ext uri="{FF2B5EF4-FFF2-40B4-BE49-F238E27FC236}">
                    <a16:creationId xmlns:a16="http://schemas.microsoft.com/office/drawing/2014/main" id="{77202218-AB64-4A7A-B64E-2FF643E44582}"/>
                  </a:ext>
                </a:extLst>
              </p:cNvPr>
              <p:cNvCxnSpPr/>
              <p:nvPr/>
            </p:nvCxnSpPr>
            <p:spPr>
              <a:xfrm rot="5400000">
                <a:off x="5783849" y="-4282770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1">
                <a:extLst>
                  <a:ext uri="{FF2B5EF4-FFF2-40B4-BE49-F238E27FC236}">
                    <a16:creationId xmlns:a16="http://schemas.microsoft.com/office/drawing/2014/main" id="{FB725243-C1C8-4817-BE00-3C633507693A}"/>
                  </a:ext>
                </a:extLst>
              </p:cNvPr>
              <p:cNvCxnSpPr/>
              <p:nvPr/>
            </p:nvCxnSpPr>
            <p:spPr>
              <a:xfrm rot="5400000">
                <a:off x="5783849" y="-4561402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2">
                <a:extLst>
                  <a:ext uri="{FF2B5EF4-FFF2-40B4-BE49-F238E27FC236}">
                    <a16:creationId xmlns:a16="http://schemas.microsoft.com/office/drawing/2014/main" id="{A853451D-D624-4C21-96C8-59E76ED09EEB}"/>
                  </a:ext>
                </a:extLst>
              </p:cNvPr>
              <p:cNvCxnSpPr/>
              <p:nvPr/>
            </p:nvCxnSpPr>
            <p:spPr>
              <a:xfrm rot="5400000">
                <a:off x="5783849" y="-4840033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23">
                <a:extLst>
                  <a:ext uri="{FF2B5EF4-FFF2-40B4-BE49-F238E27FC236}">
                    <a16:creationId xmlns:a16="http://schemas.microsoft.com/office/drawing/2014/main" id="{DE48C2B6-AEBD-4CE3-A3A0-C56330CE0B8B}"/>
                  </a:ext>
                </a:extLst>
              </p:cNvPr>
              <p:cNvCxnSpPr/>
              <p:nvPr/>
            </p:nvCxnSpPr>
            <p:spPr>
              <a:xfrm rot="5400000">
                <a:off x="5783849" y="-5118664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24">
                <a:extLst>
                  <a:ext uri="{FF2B5EF4-FFF2-40B4-BE49-F238E27FC236}">
                    <a16:creationId xmlns:a16="http://schemas.microsoft.com/office/drawing/2014/main" id="{18EAF7A6-3DD2-46F4-9AA0-4E79B9DD5933}"/>
                  </a:ext>
                </a:extLst>
              </p:cNvPr>
              <p:cNvCxnSpPr/>
              <p:nvPr/>
            </p:nvCxnSpPr>
            <p:spPr>
              <a:xfrm rot="5400000">
                <a:off x="5783849" y="-5397295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25">
                <a:extLst>
                  <a:ext uri="{FF2B5EF4-FFF2-40B4-BE49-F238E27FC236}">
                    <a16:creationId xmlns:a16="http://schemas.microsoft.com/office/drawing/2014/main" id="{A1847615-AF6F-42E1-94F9-E3D639B11290}"/>
                  </a:ext>
                </a:extLst>
              </p:cNvPr>
              <p:cNvCxnSpPr/>
              <p:nvPr/>
            </p:nvCxnSpPr>
            <p:spPr>
              <a:xfrm rot="5400000">
                <a:off x="5783849" y="-5675926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26">
                <a:extLst>
                  <a:ext uri="{FF2B5EF4-FFF2-40B4-BE49-F238E27FC236}">
                    <a16:creationId xmlns:a16="http://schemas.microsoft.com/office/drawing/2014/main" id="{458B381D-8CF3-42BD-B4D4-D50E271E1398}"/>
                  </a:ext>
                </a:extLst>
              </p:cNvPr>
              <p:cNvCxnSpPr/>
              <p:nvPr/>
            </p:nvCxnSpPr>
            <p:spPr>
              <a:xfrm rot="5400000">
                <a:off x="5783849" y="-5954558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27">
                <a:extLst>
                  <a:ext uri="{FF2B5EF4-FFF2-40B4-BE49-F238E27FC236}">
                    <a16:creationId xmlns:a16="http://schemas.microsoft.com/office/drawing/2014/main" id="{ACD6B6B2-CDDC-47F1-8BFC-2604497D2803}"/>
                  </a:ext>
                </a:extLst>
              </p:cNvPr>
              <p:cNvCxnSpPr/>
              <p:nvPr/>
            </p:nvCxnSpPr>
            <p:spPr>
              <a:xfrm rot="5400000">
                <a:off x="5783849" y="-6233189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28">
                <a:extLst>
                  <a:ext uri="{FF2B5EF4-FFF2-40B4-BE49-F238E27FC236}">
                    <a16:creationId xmlns:a16="http://schemas.microsoft.com/office/drawing/2014/main" id="{43E86720-ABCC-426E-B05B-559D2EEB6218}"/>
                  </a:ext>
                </a:extLst>
              </p:cNvPr>
              <p:cNvCxnSpPr/>
              <p:nvPr/>
            </p:nvCxnSpPr>
            <p:spPr>
              <a:xfrm rot="5400000">
                <a:off x="5783849" y="-6511820"/>
                <a:ext cx="0" cy="1300279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矩形 5"/>
          <p:cNvSpPr/>
          <p:nvPr userDrawn="1"/>
        </p:nvSpPr>
        <p:spPr bwMode="auto">
          <a:xfrm>
            <a:off x="0" y="-1"/>
            <a:ext cx="12192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tlCol="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73E90-95F0-E34D-B0FF-F9193FBE2D36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8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7213600" y="-15458"/>
            <a:ext cx="4257160" cy="7913752"/>
          </a:xfrm>
          <a:custGeom>
            <a:avLst/>
            <a:gdLst>
              <a:gd name="connsiteX0" fmla="*/ 0 w 4257160"/>
              <a:gd name="connsiteY0" fmla="*/ 0 h 7913752"/>
              <a:gd name="connsiteX1" fmla="*/ 4257160 w 4257160"/>
              <a:gd name="connsiteY1" fmla="*/ 0 h 7913752"/>
              <a:gd name="connsiteX2" fmla="*/ 4255822 w 4257160"/>
              <a:gd name="connsiteY2" fmla="*/ 108506 h 7913752"/>
              <a:gd name="connsiteX3" fmla="*/ 4239990 w 4257160"/>
              <a:gd name="connsiteY3" fmla="*/ 385439 h 7913752"/>
              <a:gd name="connsiteX4" fmla="*/ 4223471 w 4257160"/>
              <a:gd name="connsiteY4" fmla="*/ 512038 h 7913752"/>
              <a:gd name="connsiteX5" fmla="*/ 4215211 w 4257160"/>
              <a:gd name="connsiteY5" fmla="*/ 547815 h 7913752"/>
              <a:gd name="connsiteX6" fmla="*/ 4190432 w 4257160"/>
              <a:gd name="connsiteY6" fmla="*/ 655149 h 7913752"/>
              <a:gd name="connsiteX7" fmla="*/ 4151886 w 4257160"/>
              <a:gd name="connsiteY7" fmla="*/ 806516 h 7913752"/>
              <a:gd name="connsiteX8" fmla="*/ 4173912 w 4257160"/>
              <a:gd name="connsiteY8" fmla="*/ 856054 h 7913752"/>
              <a:gd name="connsiteX9" fmla="*/ 4237237 w 4257160"/>
              <a:gd name="connsiteY9" fmla="*/ 889080 h 7913752"/>
              <a:gd name="connsiteX10" fmla="*/ 4239990 w 4257160"/>
              <a:gd name="connsiteY10" fmla="*/ 913849 h 7913752"/>
              <a:gd name="connsiteX11" fmla="*/ 4168406 w 4257160"/>
              <a:gd name="connsiteY11" fmla="*/ 949627 h 7913752"/>
              <a:gd name="connsiteX12" fmla="*/ 4228978 w 4257160"/>
              <a:gd name="connsiteY12" fmla="*/ 963388 h 7913752"/>
              <a:gd name="connsiteX13" fmla="*/ 4251004 w 4257160"/>
              <a:gd name="connsiteY13" fmla="*/ 979901 h 7913752"/>
              <a:gd name="connsiteX14" fmla="*/ 4217964 w 4257160"/>
              <a:gd name="connsiteY14" fmla="*/ 1015678 h 7913752"/>
              <a:gd name="connsiteX15" fmla="*/ 4198692 w 4257160"/>
              <a:gd name="connsiteY15" fmla="*/ 1037695 h 7913752"/>
              <a:gd name="connsiteX16" fmla="*/ 4173912 w 4257160"/>
              <a:gd name="connsiteY16" fmla="*/ 1037695 h 7913752"/>
              <a:gd name="connsiteX17" fmla="*/ 4157393 w 4257160"/>
              <a:gd name="connsiteY17" fmla="*/ 1037695 h 7913752"/>
              <a:gd name="connsiteX18" fmla="*/ 4140874 w 4257160"/>
              <a:gd name="connsiteY18" fmla="*/ 1037695 h 7913752"/>
              <a:gd name="connsiteX19" fmla="*/ 4140874 w 4257160"/>
              <a:gd name="connsiteY19" fmla="*/ 1040448 h 7913752"/>
              <a:gd name="connsiteX20" fmla="*/ 4140874 w 4257160"/>
              <a:gd name="connsiteY20" fmla="*/ 1976174 h 7913752"/>
              <a:gd name="connsiteX21" fmla="*/ 4107835 w 4257160"/>
              <a:gd name="connsiteY21" fmla="*/ 2066994 h 7913752"/>
              <a:gd name="connsiteX22" fmla="*/ 4099575 w 4257160"/>
              <a:gd name="connsiteY22" fmla="*/ 2130293 h 7913752"/>
              <a:gd name="connsiteX23" fmla="*/ 4080302 w 4257160"/>
              <a:gd name="connsiteY23" fmla="*/ 2207353 h 7913752"/>
              <a:gd name="connsiteX24" fmla="*/ 4066536 w 4257160"/>
              <a:gd name="connsiteY24" fmla="*/ 2207353 h 7913752"/>
              <a:gd name="connsiteX25" fmla="*/ 4066536 w 4257160"/>
              <a:gd name="connsiteY25" fmla="*/ 2240379 h 7913752"/>
              <a:gd name="connsiteX26" fmla="*/ 4083056 w 4257160"/>
              <a:gd name="connsiteY26" fmla="*/ 2240379 h 7913752"/>
              <a:gd name="connsiteX27" fmla="*/ 4107835 w 4257160"/>
              <a:gd name="connsiteY27" fmla="*/ 2256891 h 7913752"/>
              <a:gd name="connsiteX28" fmla="*/ 4132614 w 4257160"/>
              <a:gd name="connsiteY28" fmla="*/ 2314686 h 7913752"/>
              <a:gd name="connsiteX29" fmla="*/ 4149134 w 4257160"/>
              <a:gd name="connsiteY29" fmla="*/ 2366977 h 7913752"/>
              <a:gd name="connsiteX30" fmla="*/ 4165653 w 4257160"/>
              <a:gd name="connsiteY30" fmla="*/ 2622925 h 7913752"/>
              <a:gd name="connsiteX31" fmla="*/ 4099575 w 4257160"/>
              <a:gd name="connsiteY31" fmla="*/ 2749523 h 7913752"/>
              <a:gd name="connsiteX32" fmla="*/ 4074796 w 4257160"/>
              <a:gd name="connsiteY32" fmla="*/ 2766036 h 7913752"/>
              <a:gd name="connsiteX33" fmla="*/ 4050017 w 4257160"/>
              <a:gd name="connsiteY33" fmla="*/ 2766036 h 7913752"/>
              <a:gd name="connsiteX34" fmla="*/ 4025238 w 4257160"/>
              <a:gd name="connsiteY34" fmla="*/ 2782549 h 7913752"/>
              <a:gd name="connsiteX35" fmla="*/ 4025238 w 4257160"/>
              <a:gd name="connsiteY35" fmla="*/ 3198122 h 7913752"/>
              <a:gd name="connsiteX36" fmla="*/ 4022484 w 4257160"/>
              <a:gd name="connsiteY36" fmla="*/ 3357745 h 7913752"/>
              <a:gd name="connsiteX37" fmla="*/ 4022484 w 4257160"/>
              <a:gd name="connsiteY37" fmla="*/ 3908172 h 7913752"/>
              <a:gd name="connsiteX38" fmla="*/ 4016978 w 4257160"/>
              <a:gd name="connsiteY38" fmla="*/ 4043027 h 7913752"/>
              <a:gd name="connsiteX39" fmla="*/ 4000458 w 4257160"/>
              <a:gd name="connsiteY39" fmla="*/ 4059540 h 7913752"/>
              <a:gd name="connsiteX40" fmla="*/ 3942640 w 4257160"/>
              <a:gd name="connsiteY40" fmla="*/ 4153112 h 7913752"/>
              <a:gd name="connsiteX41" fmla="*/ 3915108 w 4257160"/>
              <a:gd name="connsiteY41" fmla="*/ 4276959 h 7913752"/>
              <a:gd name="connsiteX42" fmla="*/ 3906848 w 4257160"/>
              <a:gd name="connsiteY42" fmla="*/ 4318241 h 7913752"/>
              <a:gd name="connsiteX43" fmla="*/ 3906848 w 4257160"/>
              <a:gd name="connsiteY43" fmla="*/ 4351266 h 7913752"/>
              <a:gd name="connsiteX44" fmla="*/ 3898588 w 4257160"/>
              <a:gd name="connsiteY44" fmla="*/ 4439334 h 7913752"/>
              <a:gd name="connsiteX45" fmla="*/ 3849030 w 4257160"/>
              <a:gd name="connsiteY45" fmla="*/ 4461352 h 7913752"/>
              <a:gd name="connsiteX46" fmla="*/ 3824251 w 4257160"/>
              <a:gd name="connsiteY46" fmla="*/ 4480617 h 7913752"/>
              <a:gd name="connsiteX47" fmla="*/ 3804978 w 4257160"/>
              <a:gd name="connsiteY47" fmla="*/ 4502634 h 7913752"/>
              <a:gd name="connsiteX48" fmla="*/ 3832511 w 4257160"/>
              <a:gd name="connsiteY48" fmla="*/ 4510890 h 7913752"/>
              <a:gd name="connsiteX49" fmla="*/ 3865550 w 4257160"/>
              <a:gd name="connsiteY49" fmla="*/ 4524651 h 7913752"/>
              <a:gd name="connsiteX50" fmla="*/ 3873809 w 4257160"/>
              <a:gd name="connsiteY50" fmla="*/ 4527403 h 7913752"/>
              <a:gd name="connsiteX51" fmla="*/ 3890329 w 4257160"/>
              <a:gd name="connsiteY51" fmla="*/ 4527403 h 7913752"/>
              <a:gd name="connsiteX52" fmla="*/ 3909602 w 4257160"/>
              <a:gd name="connsiteY52" fmla="*/ 4549420 h 7913752"/>
              <a:gd name="connsiteX53" fmla="*/ 3931628 w 4257160"/>
              <a:gd name="connsiteY53" fmla="*/ 4565933 h 7913752"/>
              <a:gd name="connsiteX54" fmla="*/ 3906848 w 4257160"/>
              <a:gd name="connsiteY54" fmla="*/ 4585198 h 7913752"/>
              <a:gd name="connsiteX55" fmla="*/ 3893082 w 4257160"/>
              <a:gd name="connsiteY55" fmla="*/ 4728309 h 7913752"/>
              <a:gd name="connsiteX56" fmla="*/ 3884822 w 4257160"/>
              <a:gd name="connsiteY56" fmla="*/ 4769591 h 7913752"/>
              <a:gd name="connsiteX57" fmla="*/ 3882069 w 4257160"/>
              <a:gd name="connsiteY57" fmla="*/ 4786104 h 7913752"/>
              <a:gd name="connsiteX58" fmla="*/ 3824251 w 4257160"/>
              <a:gd name="connsiteY58" fmla="*/ 4860411 h 7913752"/>
              <a:gd name="connsiteX59" fmla="*/ 3824251 w 4257160"/>
              <a:gd name="connsiteY59" fmla="*/ 4863163 h 7913752"/>
              <a:gd name="connsiteX60" fmla="*/ 3799472 w 4257160"/>
              <a:gd name="connsiteY60" fmla="*/ 4984257 h 7913752"/>
              <a:gd name="connsiteX61" fmla="*/ 3815991 w 4257160"/>
              <a:gd name="connsiteY61" fmla="*/ 5069573 h 7913752"/>
              <a:gd name="connsiteX62" fmla="*/ 3821498 w 4257160"/>
              <a:gd name="connsiteY62" fmla="*/ 5110855 h 7913752"/>
              <a:gd name="connsiteX63" fmla="*/ 3824251 w 4257160"/>
              <a:gd name="connsiteY63" fmla="*/ 5143881 h 7913752"/>
              <a:gd name="connsiteX64" fmla="*/ 3829758 w 4257160"/>
              <a:gd name="connsiteY64" fmla="*/ 5193419 h 7913752"/>
              <a:gd name="connsiteX65" fmla="*/ 3832511 w 4257160"/>
              <a:gd name="connsiteY65" fmla="*/ 5251214 h 7913752"/>
              <a:gd name="connsiteX66" fmla="*/ 3838017 w 4257160"/>
              <a:gd name="connsiteY66" fmla="*/ 5275984 h 7913752"/>
              <a:gd name="connsiteX67" fmla="*/ 3838017 w 4257160"/>
              <a:gd name="connsiteY67" fmla="*/ 5424599 h 7913752"/>
              <a:gd name="connsiteX68" fmla="*/ 3829758 w 4257160"/>
              <a:gd name="connsiteY68" fmla="*/ 5603488 h 7913752"/>
              <a:gd name="connsiteX69" fmla="*/ 3824251 w 4257160"/>
              <a:gd name="connsiteY69" fmla="*/ 5628257 h 7913752"/>
              <a:gd name="connsiteX70" fmla="*/ 3824251 w 4257160"/>
              <a:gd name="connsiteY70" fmla="*/ 5644770 h 7913752"/>
              <a:gd name="connsiteX71" fmla="*/ 3821498 w 4257160"/>
              <a:gd name="connsiteY71" fmla="*/ 5686052 h 7913752"/>
              <a:gd name="connsiteX72" fmla="*/ 3804978 w 4257160"/>
              <a:gd name="connsiteY72" fmla="*/ 5950257 h 7913752"/>
              <a:gd name="connsiteX73" fmla="*/ 3791212 w 4257160"/>
              <a:gd name="connsiteY73" fmla="*/ 6261248 h 7913752"/>
              <a:gd name="connsiteX74" fmla="*/ 3791212 w 4257160"/>
              <a:gd name="connsiteY74" fmla="*/ 6409863 h 7913752"/>
              <a:gd name="connsiteX75" fmla="*/ 3785706 w 4257160"/>
              <a:gd name="connsiteY75" fmla="*/ 6412615 h 7913752"/>
              <a:gd name="connsiteX76" fmla="*/ 3774693 w 4257160"/>
              <a:gd name="connsiteY76" fmla="*/ 6368581 h 7913752"/>
              <a:gd name="connsiteX77" fmla="*/ 3730641 w 4257160"/>
              <a:gd name="connsiteY77" fmla="*/ 6217214 h 7913752"/>
              <a:gd name="connsiteX78" fmla="*/ 3667316 w 4257160"/>
              <a:gd name="connsiteY78" fmla="*/ 5820906 h 7913752"/>
              <a:gd name="connsiteX79" fmla="*/ 3623264 w 4257160"/>
              <a:gd name="connsiteY79" fmla="*/ 5636513 h 7913752"/>
              <a:gd name="connsiteX80" fmla="*/ 3606745 w 4257160"/>
              <a:gd name="connsiteY80" fmla="*/ 5586975 h 7913752"/>
              <a:gd name="connsiteX81" fmla="*/ 3565446 w 4257160"/>
              <a:gd name="connsiteY81" fmla="*/ 5460377 h 7913752"/>
              <a:gd name="connsiteX82" fmla="*/ 3573706 w 4257160"/>
              <a:gd name="connsiteY82" fmla="*/ 5419095 h 7913752"/>
              <a:gd name="connsiteX83" fmla="*/ 3557187 w 4257160"/>
              <a:gd name="connsiteY83" fmla="*/ 5369556 h 7913752"/>
              <a:gd name="connsiteX84" fmla="*/ 3598485 w 4257160"/>
              <a:gd name="connsiteY84" fmla="*/ 5286992 h 7913752"/>
              <a:gd name="connsiteX85" fmla="*/ 3573706 w 4257160"/>
              <a:gd name="connsiteY85" fmla="*/ 5072326 h 7913752"/>
              <a:gd name="connsiteX86" fmla="*/ 3554434 w 4257160"/>
              <a:gd name="connsiteY86" fmla="*/ 5000770 h 7913752"/>
              <a:gd name="connsiteX87" fmla="*/ 3543420 w 4257160"/>
              <a:gd name="connsiteY87" fmla="*/ 4978753 h 7913752"/>
              <a:gd name="connsiteX88" fmla="*/ 3521394 w 4257160"/>
              <a:gd name="connsiteY88" fmla="*/ 4984257 h 7913752"/>
              <a:gd name="connsiteX89" fmla="*/ 3438797 w 4257160"/>
              <a:gd name="connsiteY89" fmla="*/ 5069573 h 7913752"/>
              <a:gd name="connsiteX90" fmla="*/ 3323161 w 4257160"/>
              <a:gd name="connsiteY90" fmla="*/ 5234702 h 7913752"/>
              <a:gd name="connsiteX91" fmla="*/ 3314902 w 4257160"/>
              <a:gd name="connsiteY91" fmla="*/ 5193419 h 7913752"/>
              <a:gd name="connsiteX92" fmla="*/ 3270850 w 4257160"/>
              <a:gd name="connsiteY92" fmla="*/ 5116360 h 7913752"/>
              <a:gd name="connsiteX93" fmla="*/ 3215785 w 4257160"/>
              <a:gd name="connsiteY93" fmla="*/ 5077830 h 7913752"/>
              <a:gd name="connsiteX94" fmla="*/ 3199266 w 4257160"/>
              <a:gd name="connsiteY94" fmla="*/ 5031044 h 7913752"/>
              <a:gd name="connsiteX95" fmla="*/ 3240564 w 4257160"/>
              <a:gd name="connsiteY95" fmla="*/ 5003522 h 7913752"/>
              <a:gd name="connsiteX96" fmla="*/ 3287369 w 4257160"/>
              <a:gd name="connsiteY96" fmla="*/ 5000770 h 7913752"/>
              <a:gd name="connsiteX97" fmla="*/ 3306642 w 4257160"/>
              <a:gd name="connsiteY97" fmla="*/ 4981505 h 7913752"/>
              <a:gd name="connsiteX98" fmla="*/ 3284616 w 4257160"/>
              <a:gd name="connsiteY98" fmla="*/ 4962240 h 7913752"/>
              <a:gd name="connsiteX99" fmla="*/ 3218538 w 4257160"/>
              <a:gd name="connsiteY99" fmla="*/ 4956736 h 7913752"/>
              <a:gd name="connsiteX100" fmla="*/ 3251577 w 4257160"/>
              <a:gd name="connsiteY100" fmla="*/ 4890685 h 7913752"/>
              <a:gd name="connsiteX101" fmla="*/ 3314902 w 4257160"/>
              <a:gd name="connsiteY101" fmla="*/ 4832890 h 7913752"/>
              <a:gd name="connsiteX102" fmla="*/ 3312148 w 4257160"/>
              <a:gd name="connsiteY102" fmla="*/ 4667762 h 7913752"/>
              <a:gd name="connsiteX103" fmla="*/ 3298382 w 4257160"/>
              <a:gd name="connsiteY103" fmla="*/ 4634736 h 7913752"/>
              <a:gd name="connsiteX104" fmla="*/ 3273603 w 4257160"/>
              <a:gd name="connsiteY104" fmla="*/ 4659505 h 7913752"/>
              <a:gd name="connsiteX105" fmla="*/ 3166226 w 4257160"/>
              <a:gd name="connsiteY105" fmla="*/ 4728309 h 7913752"/>
              <a:gd name="connsiteX106" fmla="*/ 3182746 w 4257160"/>
              <a:gd name="connsiteY106" fmla="*/ 4860411 h 7913752"/>
              <a:gd name="connsiteX107" fmla="*/ 3188252 w 4257160"/>
              <a:gd name="connsiteY107" fmla="*/ 4893437 h 7913752"/>
              <a:gd name="connsiteX108" fmla="*/ 3179993 w 4257160"/>
              <a:gd name="connsiteY108" fmla="*/ 4926462 h 7913752"/>
              <a:gd name="connsiteX109" fmla="*/ 3157967 w 4257160"/>
              <a:gd name="connsiteY109" fmla="*/ 4978753 h 7913752"/>
              <a:gd name="connsiteX110" fmla="*/ 3157967 w 4257160"/>
              <a:gd name="connsiteY110" fmla="*/ 4984257 h 7913752"/>
              <a:gd name="connsiteX111" fmla="*/ 3116668 w 4257160"/>
              <a:gd name="connsiteY111" fmla="*/ 5127368 h 7913752"/>
              <a:gd name="connsiteX112" fmla="*/ 3089136 w 4257160"/>
              <a:gd name="connsiteY112" fmla="*/ 5284240 h 7913752"/>
              <a:gd name="connsiteX113" fmla="*/ 3080876 w 4257160"/>
              <a:gd name="connsiteY113" fmla="*/ 5377813 h 7913752"/>
              <a:gd name="connsiteX114" fmla="*/ 3080876 w 4257160"/>
              <a:gd name="connsiteY114" fmla="*/ 5851180 h 7913752"/>
              <a:gd name="connsiteX115" fmla="*/ 3072616 w 4257160"/>
              <a:gd name="connsiteY115" fmla="*/ 5878701 h 7913752"/>
              <a:gd name="connsiteX116" fmla="*/ 3072616 w 4257160"/>
              <a:gd name="connsiteY116" fmla="*/ 5919983 h 7913752"/>
              <a:gd name="connsiteX117" fmla="*/ 3072616 w 4257160"/>
              <a:gd name="connsiteY117" fmla="*/ 5969522 h 7913752"/>
              <a:gd name="connsiteX118" fmla="*/ 3064357 w 4257160"/>
              <a:gd name="connsiteY118" fmla="*/ 6027316 h 7913752"/>
              <a:gd name="connsiteX119" fmla="*/ 3045084 w 4257160"/>
              <a:gd name="connsiteY119" fmla="*/ 6203453 h 7913752"/>
              <a:gd name="connsiteX120" fmla="*/ 3039578 w 4257160"/>
              <a:gd name="connsiteY120" fmla="*/ 6244735 h 7913752"/>
              <a:gd name="connsiteX121" fmla="*/ 3031318 w 4257160"/>
              <a:gd name="connsiteY121" fmla="*/ 6371333 h 7913752"/>
              <a:gd name="connsiteX122" fmla="*/ 3023058 w 4257160"/>
              <a:gd name="connsiteY122" fmla="*/ 6437385 h 7913752"/>
              <a:gd name="connsiteX123" fmla="*/ 3023058 w 4257160"/>
              <a:gd name="connsiteY123" fmla="*/ 6528205 h 7913752"/>
              <a:gd name="connsiteX124" fmla="*/ 3028564 w 4257160"/>
              <a:gd name="connsiteY124" fmla="*/ 6588752 h 7913752"/>
              <a:gd name="connsiteX125" fmla="*/ 3067110 w 4257160"/>
              <a:gd name="connsiteY125" fmla="*/ 6753880 h 7913752"/>
              <a:gd name="connsiteX126" fmla="*/ 3075370 w 4257160"/>
              <a:gd name="connsiteY126" fmla="*/ 6775897 h 7913752"/>
              <a:gd name="connsiteX127" fmla="*/ 3056097 w 4257160"/>
              <a:gd name="connsiteY127" fmla="*/ 6764889 h 7913752"/>
              <a:gd name="connsiteX128" fmla="*/ 3023058 w 4257160"/>
              <a:gd name="connsiteY128" fmla="*/ 6745624 h 7913752"/>
              <a:gd name="connsiteX129" fmla="*/ 2979006 w 4257160"/>
              <a:gd name="connsiteY129" fmla="*/ 6671316 h 7913752"/>
              <a:gd name="connsiteX130" fmla="*/ 2973500 w 4257160"/>
              <a:gd name="connsiteY130" fmla="*/ 6638290 h 7913752"/>
              <a:gd name="connsiteX131" fmla="*/ 2965240 w 4257160"/>
              <a:gd name="connsiteY131" fmla="*/ 6605265 h 7913752"/>
              <a:gd name="connsiteX132" fmla="*/ 2965240 w 4257160"/>
              <a:gd name="connsiteY132" fmla="*/ 6563983 h 7913752"/>
              <a:gd name="connsiteX133" fmla="*/ 2956980 w 4257160"/>
              <a:gd name="connsiteY133" fmla="*/ 6495179 h 7913752"/>
              <a:gd name="connsiteX134" fmla="*/ 2923941 w 4257160"/>
              <a:gd name="connsiteY134" fmla="*/ 6462154 h 7913752"/>
              <a:gd name="connsiteX135" fmla="*/ 2863370 w 4257160"/>
              <a:gd name="connsiteY135" fmla="*/ 6420872 h 7913752"/>
              <a:gd name="connsiteX136" fmla="*/ 2830331 w 4257160"/>
              <a:gd name="connsiteY136" fmla="*/ 6420872 h 7913752"/>
              <a:gd name="connsiteX137" fmla="*/ 2731214 w 4257160"/>
              <a:gd name="connsiteY137" fmla="*/ 6420872 h 7913752"/>
              <a:gd name="connsiteX138" fmla="*/ 2714695 w 4257160"/>
              <a:gd name="connsiteY138" fmla="*/ 6335556 h 7913752"/>
              <a:gd name="connsiteX139" fmla="*/ 2626592 w 4257160"/>
              <a:gd name="connsiteY139" fmla="*/ 6115385 h 7913752"/>
              <a:gd name="connsiteX140" fmla="*/ 2596306 w 4257160"/>
              <a:gd name="connsiteY140" fmla="*/ 6112633 h 7913752"/>
              <a:gd name="connsiteX141" fmla="*/ 2513708 w 4257160"/>
              <a:gd name="connsiteY141" fmla="*/ 6236479 h 7913752"/>
              <a:gd name="connsiteX142" fmla="*/ 2486176 w 4257160"/>
              <a:gd name="connsiteY142" fmla="*/ 6371333 h 7913752"/>
              <a:gd name="connsiteX143" fmla="*/ 2483423 w 4257160"/>
              <a:gd name="connsiteY143" fmla="*/ 6429128 h 7913752"/>
              <a:gd name="connsiteX144" fmla="*/ 2543994 w 4257160"/>
              <a:gd name="connsiteY144" fmla="*/ 6608017 h 7913752"/>
              <a:gd name="connsiteX145" fmla="*/ 2596306 w 4257160"/>
              <a:gd name="connsiteY145" fmla="*/ 6841948 h 7913752"/>
              <a:gd name="connsiteX146" fmla="*/ 2604566 w 4257160"/>
              <a:gd name="connsiteY146" fmla="*/ 7086888 h 7913752"/>
              <a:gd name="connsiteX147" fmla="*/ 2643111 w 4257160"/>
              <a:gd name="connsiteY147" fmla="*/ 7183213 h 7913752"/>
              <a:gd name="connsiteX148" fmla="*/ 2695422 w 4257160"/>
              <a:gd name="connsiteY148" fmla="*/ 7252016 h 7913752"/>
              <a:gd name="connsiteX149" fmla="*/ 2676150 w 4257160"/>
              <a:gd name="connsiteY149" fmla="*/ 7326324 h 7913752"/>
              <a:gd name="connsiteX150" fmla="*/ 2648617 w 4257160"/>
              <a:gd name="connsiteY150" fmla="*/ 7337332 h 7913752"/>
              <a:gd name="connsiteX151" fmla="*/ 2604566 w 4257160"/>
              <a:gd name="connsiteY151" fmla="*/ 7428153 h 7913752"/>
              <a:gd name="connsiteX152" fmla="*/ 2541241 w 4257160"/>
              <a:gd name="connsiteY152" fmla="*/ 7439161 h 7913752"/>
              <a:gd name="connsiteX153" fmla="*/ 2530228 w 4257160"/>
              <a:gd name="connsiteY153" fmla="*/ 7463931 h 7913752"/>
              <a:gd name="connsiteX154" fmla="*/ 2513708 w 4257160"/>
              <a:gd name="connsiteY154" fmla="*/ 7488700 h 7913752"/>
              <a:gd name="connsiteX155" fmla="*/ 2472410 w 4257160"/>
              <a:gd name="connsiteY155" fmla="*/ 7505213 h 7913752"/>
              <a:gd name="connsiteX156" fmla="*/ 2370540 w 4257160"/>
              <a:gd name="connsiteY156" fmla="*/ 7568512 h 7913752"/>
              <a:gd name="connsiteX157" fmla="*/ 2351267 w 4257160"/>
              <a:gd name="connsiteY157" fmla="*/ 7560255 h 7913752"/>
              <a:gd name="connsiteX158" fmla="*/ 2188826 w 4257160"/>
              <a:gd name="connsiteY158" fmla="*/ 7265777 h 7913752"/>
              <a:gd name="connsiteX159" fmla="*/ 2180566 w 4257160"/>
              <a:gd name="connsiteY159" fmla="*/ 7067623 h 7913752"/>
              <a:gd name="connsiteX160" fmla="*/ 2053917 w 4257160"/>
              <a:gd name="connsiteY160" fmla="*/ 6863966 h 7913752"/>
              <a:gd name="connsiteX161" fmla="*/ 2048411 w 4257160"/>
              <a:gd name="connsiteY161" fmla="*/ 6811675 h 7913752"/>
              <a:gd name="connsiteX162" fmla="*/ 2070437 w 4257160"/>
              <a:gd name="connsiteY162" fmla="*/ 6778649 h 7913752"/>
              <a:gd name="connsiteX163" fmla="*/ 2073190 w 4257160"/>
              <a:gd name="connsiteY163" fmla="*/ 6762137 h 7913752"/>
              <a:gd name="connsiteX164" fmla="*/ 2103476 w 4257160"/>
              <a:gd name="connsiteY164" fmla="*/ 6619025 h 7913752"/>
              <a:gd name="connsiteX165" fmla="*/ 2119995 w 4257160"/>
              <a:gd name="connsiteY165" fmla="*/ 6586000 h 7913752"/>
              <a:gd name="connsiteX166" fmla="*/ 2114489 w 4257160"/>
              <a:gd name="connsiteY166" fmla="*/ 6561231 h 7913752"/>
              <a:gd name="connsiteX167" fmla="*/ 2086956 w 4257160"/>
              <a:gd name="connsiteY167" fmla="*/ 6547470 h 7913752"/>
              <a:gd name="connsiteX168" fmla="*/ 1971320 w 4257160"/>
              <a:gd name="connsiteY168" fmla="*/ 6316291 h 7913752"/>
              <a:gd name="connsiteX169" fmla="*/ 1905242 w 4257160"/>
              <a:gd name="connsiteY169" fmla="*/ 5986034 h 7913752"/>
              <a:gd name="connsiteX170" fmla="*/ 1877710 w 4257160"/>
              <a:gd name="connsiteY170" fmla="*/ 5986034 h 7913752"/>
              <a:gd name="connsiteX171" fmla="*/ 1762074 w 4257160"/>
              <a:gd name="connsiteY171" fmla="*/ 6112633 h 7913752"/>
              <a:gd name="connsiteX172" fmla="*/ 1770334 w 4257160"/>
              <a:gd name="connsiteY172" fmla="*/ 6404359 h 7913752"/>
              <a:gd name="connsiteX173" fmla="*/ 1778593 w 4257160"/>
              <a:gd name="connsiteY173" fmla="*/ 6448393 h 7913752"/>
              <a:gd name="connsiteX174" fmla="*/ 1778593 w 4257160"/>
              <a:gd name="connsiteY174" fmla="*/ 6828188 h 7913752"/>
              <a:gd name="connsiteX175" fmla="*/ 1803372 w 4257160"/>
              <a:gd name="connsiteY175" fmla="*/ 6902495 h 7913752"/>
              <a:gd name="connsiteX176" fmla="*/ 1811632 w 4257160"/>
              <a:gd name="connsiteY176" fmla="*/ 6905248 h 7913752"/>
              <a:gd name="connsiteX177" fmla="*/ 1811632 w 4257160"/>
              <a:gd name="connsiteY177" fmla="*/ 6943777 h 7913752"/>
              <a:gd name="connsiteX178" fmla="*/ 1778593 w 4257160"/>
              <a:gd name="connsiteY178" fmla="*/ 6963042 h 7913752"/>
              <a:gd name="connsiteX179" fmla="*/ 1770334 w 4257160"/>
              <a:gd name="connsiteY179" fmla="*/ 6996068 h 7913752"/>
              <a:gd name="connsiteX180" fmla="*/ 1770334 w 4257160"/>
              <a:gd name="connsiteY180" fmla="*/ 7045606 h 7913752"/>
              <a:gd name="connsiteX181" fmla="*/ 1822645 w 4257160"/>
              <a:gd name="connsiteY181" fmla="*/ 7279538 h 7913752"/>
              <a:gd name="connsiteX182" fmla="*/ 1891476 w 4257160"/>
              <a:gd name="connsiteY182" fmla="*/ 7535486 h 7913752"/>
              <a:gd name="connsiteX183" fmla="*/ 1896983 w 4257160"/>
              <a:gd name="connsiteY183" fmla="*/ 7574016 h 7913752"/>
              <a:gd name="connsiteX184" fmla="*/ 1847424 w 4257160"/>
              <a:gd name="connsiteY184" fmla="*/ 7670341 h 7913752"/>
              <a:gd name="connsiteX185" fmla="*/ 1792360 w 4257160"/>
              <a:gd name="connsiteY185" fmla="*/ 7725384 h 7913752"/>
              <a:gd name="connsiteX186" fmla="*/ 1789606 w 4257160"/>
              <a:gd name="connsiteY186" fmla="*/ 7799691 h 7913752"/>
              <a:gd name="connsiteX187" fmla="*/ 1825398 w 4257160"/>
              <a:gd name="connsiteY187" fmla="*/ 7876751 h 7913752"/>
              <a:gd name="connsiteX188" fmla="*/ 1819892 w 4257160"/>
              <a:gd name="connsiteY188" fmla="*/ 7909777 h 7913752"/>
              <a:gd name="connsiteX189" fmla="*/ 1781347 w 4257160"/>
              <a:gd name="connsiteY189" fmla="*/ 7901520 h 7913752"/>
              <a:gd name="connsiteX190" fmla="*/ 1742801 w 4257160"/>
              <a:gd name="connsiteY190" fmla="*/ 7829965 h 7913752"/>
              <a:gd name="connsiteX191" fmla="*/ 1720775 w 4257160"/>
              <a:gd name="connsiteY191" fmla="*/ 7708871 h 7913752"/>
              <a:gd name="connsiteX192" fmla="*/ 1704256 w 4257160"/>
              <a:gd name="connsiteY192" fmla="*/ 7373110 h 7913752"/>
              <a:gd name="connsiteX193" fmla="*/ 1649191 w 4257160"/>
              <a:gd name="connsiteY193" fmla="*/ 7183213 h 7913752"/>
              <a:gd name="connsiteX194" fmla="*/ 1577607 w 4257160"/>
              <a:gd name="connsiteY194" fmla="*/ 7122666 h 7913752"/>
              <a:gd name="connsiteX195" fmla="*/ 1536308 w 4257160"/>
              <a:gd name="connsiteY195" fmla="*/ 7059367 h 7913752"/>
              <a:gd name="connsiteX196" fmla="*/ 1539061 w 4257160"/>
              <a:gd name="connsiteY196" fmla="*/ 6657555 h 7913752"/>
              <a:gd name="connsiteX197" fmla="*/ 1503269 w 4257160"/>
              <a:gd name="connsiteY197" fmla="*/ 6561231 h 7913752"/>
              <a:gd name="connsiteX198" fmla="*/ 1412412 w 4257160"/>
              <a:gd name="connsiteY198" fmla="*/ 6363077 h 7913752"/>
              <a:gd name="connsiteX199" fmla="*/ 1409659 w 4257160"/>
              <a:gd name="connsiteY199" fmla="*/ 6354821 h 7913752"/>
              <a:gd name="connsiteX200" fmla="*/ 1310542 w 4257160"/>
              <a:gd name="connsiteY200" fmla="*/ 6096120 h 7913752"/>
              <a:gd name="connsiteX201" fmla="*/ 1302283 w 4257160"/>
              <a:gd name="connsiteY201" fmla="*/ 5977778 h 7913752"/>
              <a:gd name="connsiteX202" fmla="*/ 1302283 w 4257160"/>
              <a:gd name="connsiteY202" fmla="*/ 5686052 h 7913752"/>
              <a:gd name="connsiteX203" fmla="*/ 1233452 w 4257160"/>
              <a:gd name="connsiteY203" fmla="*/ 5399830 h 7913752"/>
              <a:gd name="connsiteX204" fmla="*/ 1186647 w 4257160"/>
              <a:gd name="connsiteY204" fmla="*/ 5193419 h 7913752"/>
              <a:gd name="connsiteX205" fmla="*/ 1186647 w 4257160"/>
              <a:gd name="connsiteY205" fmla="*/ 4885180 h 7913752"/>
              <a:gd name="connsiteX206" fmla="*/ 1186647 w 4257160"/>
              <a:gd name="connsiteY206" fmla="*/ 4519146 h 7913752"/>
              <a:gd name="connsiteX207" fmla="*/ 1153608 w 4257160"/>
              <a:gd name="connsiteY207" fmla="*/ 4458599 h 7913752"/>
              <a:gd name="connsiteX208" fmla="*/ 1137088 w 4257160"/>
              <a:gd name="connsiteY208" fmla="*/ 4442087 h 7913752"/>
              <a:gd name="connsiteX209" fmla="*/ 1153608 w 4257160"/>
              <a:gd name="connsiteY209" fmla="*/ 4425574 h 7913752"/>
              <a:gd name="connsiteX210" fmla="*/ 1186647 w 4257160"/>
              <a:gd name="connsiteY210" fmla="*/ 4425574 h 7913752"/>
              <a:gd name="connsiteX211" fmla="*/ 1186647 w 4257160"/>
              <a:gd name="connsiteY211" fmla="*/ 4309984 h 7913752"/>
              <a:gd name="connsiteX212" fmla="*/ 1186647 w 4257160"/>
              <a:gd name="connsiteY212" fmla="*/ 4117335 h 7913752"/>
              <a:gd name="connsiteX213" fmla="*/ 1153608 w 4257160"/>
              <a:gd name="connsiteY213" fmla="*/ 4100822 h 7913752"/>
              <a:gd name="connsiteX214" fmla="*/ 1126076 w 4257160"/>
              <a:gd name="connsiteY214" fmla="*/ 4067796 h 7913752"/>
              <a:gd name="connsiteX215" fmla="*/ 1101296 w 4257160"/>
              <a:gd name="connsiteY215" fmla="*/ 3998993 h 7913752"/>
              <a:gd name="connsiteX216" fmla="*/ 1029712 w 4257160"/>
              <a:gd name="connsiteY216" fmla="*/ 3993489 h 7913752"/>
              <a:gd name="connsiteX217" fmla="*/ 1010439 w 4257160"/>
              <a:gd name="connsiteY217" fmla="*/ 4059540 h 7913752"/>
              <a:gd name="connsiteX218" fmla="*/ 993920 w 4257160"/>
              <a:gd name="connsiteY218" fmla="*/ 4274206 h 7913752"/>
              <a:gd name="connsiteX219" fmla="*/ 985660 w 4257160"/>
              <a:gd name="connsiteY219" fmla="*/ 4309984 h 7913752"/>
              <a:gd name="connsiteX220" fmla="*/ 941608 w 4257160"/>
              <a:gd name="connsiteY220" fmla="*/ 4469608 h 7913752"/>
              <a:gd name="connsiteX221" fmla="*/ 803946 w 4257160"/>
              <a:gd name="connsiteY221" fmla="*/ 3665985 h 7913752"/>
              <a:gd name="connsiteX222" fmla="*/ 762648 w 4257160"/>
              <a:gd name="connsiteY222" fmla="*/ 3415540 h 7913752"/>
              <a:gd name="connsiteX223" fmla="*/ 751635 w 4257160"/>
              <a:gd name="connsiteY223" fmla="*/ 3360498 h 7913752"/>
              <a:gd name="connsiteX224" fmla="*/ 729609 w 4257160"/>
              <a:gd name="connsiteY224" fmla="*/ 3291694 h 7913752"/>
              <a:gd name="connsiteX225" fmla="*/ 718596 w 4257160"/>
              <a:gd name="connsiteY225" fmla="*/ 3250412 h 7913752"/>
              <a:gd name="connsiteX226" fmla="*/ 685557 w 4257160"/>
              <a:gd name="connsiteY226" fmla="*/ 3343985 h 7913752"/>
              <a:gd name="connsiteX227" fmla="*/ 677297 w 4257160"/>
              <a:gd name="connsiteY227" fmla="*/ 3393523 h 7913752"/>
              <a:gd name="connsiteX228" fmla="*/ 669038 w 4257160"/>
              <a:gd name="connsiteY228" fmla="*/ 3434805 h 7913752"/>
              <a:gd name="connsiteX229" fmla="*/ 669038 w 4257160"/>
              <a:gd name="connsiteY229" fmla="*/ 3451318 h 7913752"/>
              <a:gd name="connsiteX230" fmla="*/ 660778 w 4257160"/>
              <a:gd name="connsiteY230" fmla="*/ 3500856 h 7913752"/>
              <a:gd name="connsiteX231" fmla="*/ 660778 w 4257160"/>
              <a:gd name="connsiteY231" fmla="*/ 3558651 h 7913752"/>
              <a:gd name="connsiteX232" fmla="*/ 594700 w 4257160"/>
              <a:gd name="connsiteY232" fmla="*/ 4367779 h 7913752"/>
              <a:gd name="connsiteX233" fmla="*/ 492830 w 4257160"/>
              <a:gd name="connsiteY233" fmla="*/ 4150360 h 7913752"/>
              <a:gd name="connsiteX234" fmla="*/ 476311 w 4257160"/>
              <a:gd name="connsiteY234" fmla="*/ 4100822 h 7913752"/>
              <a:gd name="connsiteX235" fmla="*/ 476311 w 4257160"/>
              <a:gd name="connsiteY235" fmla="*/ 3415540 h 7913752"/>
              <a:gd name="connsiteX236" fmla="*/ 476311 w 4257160"/>
              <a:gd name="connsiteY236" fmla="*/ 3382515 h 7913752"/>
              <a:gd name="connsiteX237" fmla="*/ 476311 w 4257160"/>
              <a:gd name="connsiteY237" fmla="*/ 3341233 h 7913752"/>
              <a:gd name="connsiteX238" fmla="*/ 479064 w 4257160"/>
              <a:gd name="connsiteY238" fmla="*/ 3200874 h 7913752"/>
              <a:gd name="connsiteX239" fmla="*/ 410233 w 4257160"/>
              <a:gd name="connsiteY239" fmla="*/ 3016481 h 7913752"/>
              <a:gd name="connsiteX240" fmla="*/ 404727 w 4257160"/>
              <a:gd name="connsiteY240" fmla="*/ 2895387 h 7913752"/>
              <a:gd name="connsiteX241" fmla="*/ 437765 w 4257160"/>
              <a:gd name="connsiteY241" fmla="*/ 2865113 h 7913752"/>
              <a:gd name="connsiteX242" fmla="*/ 468051 w 4257160"/>
              <a:gd name="connsiteY242" fmla="*/ 2801814 h 7913752"/>
              <a:gd name="connsiteX243" fmla="*/ 459791 w 4257160"/>
              <a:gd name="connsiteY243" fmla="*/ 2799062 h 7913752"/>
              <a:gd name="connsiteX244" fmla="*/ 418493 w 4257160"/>
              <a:gd name="connsiteY244" fmla="*/ 2782549 h 7913752"/>
              <a:gd name="connsiteX245" fmla="*/ 360675 w 4257160"/>
              <a:gd name="connsiteY245" fmla="*/ 2766036 h 7913752"/>
              <a:gd name="connsiteX246" fmla="*/ 352415 w 4257160"/>
              <a:gd name="connsiteY246" fmla="*/ 2719250 h 7913752"/>
              <a:gd name="connsiteX247" fmla="*/ 352415 w 4257160"/>
              <a:gd name="connsiteY247" fmla="*/ 1615644 h 7913752"/>
              <a:gd name="connsiteX248" fmla="*/ 349662 w 4257160"/>
              <a:gd name="connsiteY248" fmla="*/ 1555097 h 7913752"/>
              <a:gd name="connsiteX249" fmla="*/ 242285 w 4257160"/>
              <a:gd name="connsiteY249" fmla="*/ 1318413 h 7913752"/>
              <a:gd name="connsiteX250" fmla="*/ 245039 w 4257160"/>
              <a:gd name="connsiteY250" fmla="*/ 1263371 h 7913752"/>
              <a:gd name="connsiteX251" fmla="*/ 173454 w 4257160"/>
              <a:gd name="connsiteY251" fmla="*/ 1114755 h 7913752"/>
              <a:gd name="connsiteX252" fmla="*/ 118390 w 4257160"/>
              <a:gd name="connsiteY252" fmla="*/ 933114 h 7913752"/>
              <a:gd name="connsiteX253" fmla="*/ 101870 w 4257160"/>
              <a:gd name="connsiteY253" fmla="*/ 745969 h 7913752"/>
              <a:gd name="connsiteX254" fmla="*/ 55065 w 4257160"/>
              <a:gd name="connsiteY254" fmla="*/ 660653 h 7913752"/>
              <a:gd name="connsiteX255" fmla="*/ 0 w 4257160"/>
              <a:gd name="connsiteY255" fmla="*/ 547815 h 7913752"/>
              <a:gd name="connsiteX256" fmla="*/ 0 w 4257160"/>
              <a:gd name="connsiteY256" fmla="*/ 103485 h 791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4257160" h="7913752">
                <a:moveTo>
                  <a:pt x="0" y="0"/>
                </a:moveTo>
                <a:lnTo>
                  <a:pt x="4257160" y="0"/>
                </a:lnTo>
                <a:lnTo>
                  <a:pt x="4255822" y="108506"/>
                </a:lnTo>
                <a:cubicBezTo>
                  <a:pt x="4253757" y="201046"/>
                  <a:pt x="4249627" y="293243"/>
                  <a:pt x="4239990" y="385439"/>
                </a:cubicBezTo>
                <a:cubicBezTo>
                  <a:pt x="4237237" y="429474"/>
                  <a:pt x="4237237" y="470756"/>
                  <a:pt x="4223471" y="512038"/>
                </a:cubicBezTo>
                <a:cubicBezTo>
                  <a:pt x="4223471" y="525798"/>
                  <a:pt x="4226224" y="536807"/>
                  <a:pt x="4215211" y="547815"/>
                </a:cubicBezTo>
                <a:cubicBezTo>
                  <a:pt x="4206952" y="583593"/>
                  <a:pt x="4198692" y="619371"/>
                  <a:pt x="4190432" y="655149"/>
                </a:cubicBezTo>
                <a:cubicBezTo>
                  <a:pt x="4193185" y="710191"/>
                  <a:pt x="4168406" y="756978"/>
                  <a:pt x="4151886" y="806516"/>
                </a:cubicBezTo>
                <a:cubicBezTo>
                  <a:pt x="4140874" y="834037"/>
                  <a:pt x="4151886" y="845046"/>
                  <a:pt x="4173912" y="856054"/>
                </a:cubicBezTo>
                <a:cubicBezTo>
                  <a:pt x="4195938" y="864311"/>
                  <a:pt x="4217964" y="878072"/>
                  <a:pt x="4237237" y="889080"/>
                </a:cubicBezTo>
                <a:cubicBezTo>
                  <a:pt x="4251004" y="897336"/>
                  <a:pt x="4253756" y="905593"/>
                  <a:pt x="4239990" y="913849"/>
                </a:cubicBezTo>
                <a:cubicBezTo>
                  <a:pt x="4215211" y="924858"/>
                  <a:pt x="4198692" y="946875"/>
                  <a:pt x="4168406" y="949627"/>
                </a:cubicBezTo>
                <a:cubicBezTo>
                  <a:pt x="4182172" y="977149"/>
                  <a:pt x="4209704" y="957883"/>
                  <a:pt x="4228978" y="963388"/>
                </a:cubicBezTo>
                <a:cubicBezTo>
                  <a:pt x="4237237" y="966140"/>
                  <a:pt x="4259263" y="955131"/>
                  <a:pt x="4251004" y="979901"/>
                </a:cubicBezTo>
                <a:cubicBezTo>
                  <a:pt x="4248250" y="999165"/>
                  <a:pt x="4239990" y="1012926"/>
                  <a:pt x="4217964" y="1015678"/>
                </a:cubicBezTo>
                <a:cubicBezTo>
                  <a:pt x="4215211" y="1026687"/>
                  <a:pt x="4215211" y="1040448"/>
                  <a:pt x="4198692" y="1037695"/>
                </a:cubicBezTo>
                <a:cubicBezTo>
                  <a:pt x="4190432" y="1037695"/>
                  <a:pt x="4182172" y="1037695"/>
                  <a:pt x="4173912" y="1037695"/>
                </a:cubicBezTo>
                <a:cubicBezTo>
                  <a:pt x="4168406" y="1037695"/>
                  <a:pt x="4162900" y="1037695"/>
                  <a:pt x="4157393" y="1037695"/>
                </a:cubicBezTo>
                <a:cubicBezTo>
                  <a:pt x="4151886" y="1037695"/>
                  <a:pt x="4146380" y="1037695"/>
                  <a:pt x="4140874" y="1037695"/>
                </a:cubicBezTo>
                <a:cubicBezTo>
                  <a:pt x="4140874" y="1037695"/>
                  <a:pt x="4140874" y="1040448"/>
                  <a:pt x="4140874" y="1040448"/>
                </a:cubicBezTo>
                <a:cubicBezTo>
                  <a:pt x="4140874" y="1351439"/>
                  <a:pt x="4140874" y="1662430"/>
                  <a:pt x="4140874" y="1976174"/>
                </a:cubicBezTo>
                <a:cubicBezTo>
                  <a:pt x="4140874" y="2011951"/>
                  <a:pt x="4138120" y="2042225"/>
                  <a:pt x="4107835" y="2066994"/>
                </a:cubicBezTo>
                <a:cubicBezTo>
                  <a:pt x="4088562" y="2083507"/>
                  <a:pt x="4083056" y="2108276"/>
                  <a:pt x="4099575" y="2130293"/>
                </a:cubicBezTo>
                <a:cubicBezTo>
                  <a:pt x="4129861" y="2179832"/>
                  <a:pt x="4129861" y="2179832"/>
                  <a:pt x="4080302" y="2207353"/>
                </a:cubicBezTo>
                <a:cubicBezTo>
                  <a:pt x="4074796" y="2207353"/>
                  <a:pt x="4072043" y="2207353"/>
                  <a:pt x="4066536" y="2207353"/>
                </a:cubicBezTo>
                <a:cubicBezTo>
                  <a:pt x="4066536" y="2218361"/>
                  <a:pt x="4066536" y="2229370"/>
                  <a:pt x="4066536" y="2240379"/>
                </a:cubicBezTo>
                <a:cubicBezTo>
                  <a:pt x="4066536" y="2240379"/>
                  <a:pt x="4066536" y="2240379"/>
                  <a:pt x="4083056" y="2240379"/>
                </a:cubicBezTo>
                <a:cubicBezTo>
                  <a:pt x="4094068" y="2240379"/>
                  <a:pt x="4105082" y="2240379"/>
                  <a:pt x="4107835" y="2256891"/>
                </a:cubicBezTo>
                <a:cubicBezTo>
                  <a:pt x="4135367" y="2267900"/>
                  <a:pt x="4135367" y="2292669"/>
                  <a:pt x="4132614" y="2314686"/>
                </a:cubicBezTo>
                <a:cubicBezTo>
                  <a:pt x="4149134" y="2328447"/>
                  <a:pt x="4151886" y="2347712"/>
                  <a:pt x="4149134" y="2366977"/>
                </a:cubicBezTo>
                <a:cubicBezTo>
                  <a:pt x="4151886" y="2452293"/>
                  <a:pt x="4173912" y="2537609"/>
                  <a:pt x="4165653" y="2622925"/>
                </a:cubicBezTo>
                <a:cubicBezTo>
                  <a:pt x="4162900" y="2675216"/>
                  <a:pt x="4149134" y="2722002"/>
                  <a:pt x="4099575" y="2749523"/>
                </a:cubicBezTo>
                <a:cubicBezTo>
                  <a:pt x="4096822" y="2766036"/>
                  <a:pt x="4085809" y="2766036"/>
                  <a:pt x="4074796" y="2766036"/>
                </a:cubicBezTo>
                <a:cubicBezTo>
                  <a:pt x="4066536" y="2766036"/>
                  <a:pt x="4058276" y="2766036"/>
                  <a:pt x="4050017" y="2766036"/>
                </a:cubicBezTo>
                <a:cubicBezTo>
                  <a:pt x="4047264" y="2782549"/>
                  <a:pt x="4036250" y="2782549"/>
                  <a:pt x="4025238" y="2782549"/>
                </a:cubicBezTo>
                <a:cubicBezTo>
                  <a:pt x="4025238" y="2922908"/>
                  <a:pt x="4025238" y="3060515"/>
                  <a:pt x="4025238" y="3198122"/>
                </a:cubicBezTo>
                <a:cubicBezTo>
                  <a:pt x="4025238" y="3253164"/>
                  <a:pt x="4022484" y="3305455"/>
                  <a:pt x="4022484" y="3357745"/>
                </a:cubicBezTo>
                <a:cubicBezTo>
                  <a:pt x="4022484" y="3542138"/>
                  <a:pt x="4022484" y="3726531"/>
                  <a:pt x="4022484" y="3908172"/>
                </a:cubicBezTo>
                <a:cubicBezTo>
                  <a:pt x="4022484" y="3952207"/>
                  <a:pt x="4033497" y="3998993"/>
                  <a:pt x="4016978" y="4043027"/>
                </a:cubicBezTo>
                <a:cubicBezTo>
                  <a:pt x="4014224" y="4051283"/>
                  <a:pt x="4011471" y="4059540"/>
                  <a:pt x="4000458" y="4059540"/>
                </a:cubicBezTo>
                <a:cubicBezTo>
                  <a:pt x="3983939" y="4092565"/>
                  <a:pt x="3972926" y="4128343"/>
                  <a:pt x="3942640" y="4153112"/>
                </a:cubicBezTo>
                <a:cubicBezTo>
                  <a:pt x="3939887" y="4194394"/>
                  <a:pt x="3915108" y="4232924"/>
                  <a:pt x="3915108" y="4276959"/>
                </a:cubicBezTo>
                <a:cubicBezTo>
                  <a:pt x="3915108" y="4290719"/>
                  <a:pt x="3917861" y="4307232"/>
                  <a:pt x="3906848" y="4318241"/>
                </a:cubicBezTo>
                <a:cubicBezTo>
                  <a:pt x="3906848" y="4329249"/>
                  <a:pt x="3906848" y="4340258"/>
                  <a:pt x="3906848" y="4351266"/>
                </a:cubicBezTo>
                <a:cubicBezTo>
                  <a:pt x="3904095" y="4381540"/>
                  <a:pt x="3915108" y="4411813"/>
                  <a:pt x="3898588" y="4439334"/>
                </a:cubicBezTo>
                <a:cubicBezTo>
                  <a:pt x="3879316" y="4442087"/>
                  <a:pt x="3871056" y="4464104"/>
                  <a:pt x="3849030" y="4461352"/>
                </a:cubicBezTo>
                <a:cubicBezTo>
                  <a:pt x="3849030" y="4477864"/>
                  <a:pt x="3832511" y="4472360"/>
                  <a:pt x="3824251" y="4480617"/>
                </a:cubicBezTo>
                <a:cubicBezTo>
                  <a:pt x="3815991" y="4486121"/>
                  <a:pt x="3799472" y="4491625"/>
                  <a:pt x="3804978" y="4502634"/>
                </a:cubicBezTo>
                <a:cubicBezTo>
                  <a:pt x="3807732" y="4513642"/>
                  <a:pt x="3821498" y="4508138"/>
                  <a:pt x="3832511" y="4510890"/>
                </a:cubicBezTo>
                <a:cubicBezTo>
                  <a:pt x="3846277" y="4510890"/>
                  <a:pt x="3862796" y="4505386"/>
                  <a:pt x="3865550" y="4524651"/>
                </a:cubicBezTo>
                <a:cubicBezTo>
                  <a:pt x="3868303" y="4527403"/>
                  <a:pt x="3871056" y="4527403"/>
                  <a:pt x="3873809" y="4527403"/>
                </a:cubicBezTo>
                <a:cubicBezTo>
                  <a:pt x="3879316" y="4527403"/>
                  <a:pt x="3884822" y="4527403"/>
                  <a:pt x="3890329" y="4527403"/>
                </a:cubicBezTo>
                <a:cubicBezTo>
                  <a:pt x="3906848" y="4527403"/>
                  <a:pt x="3906848" y="4538411"/>
                  <a:pt x="3909602" y="4549420"/>
                </a:cubicBezTo>
                <a:cubicBezTo>
                  <a:pt x="3917861" y="4552172"/>
                  <a:pt x="3931628" y="4549420"/>
                  <a:pt x="3931628" y="4565933"/>
                </a:cubicBezTo>
                <a:cubicBezTo>
                  <a:pt x="3931628" y="4585198"/>
                  <a:pt x="3920614" y="4585198"/>
                  <a:pt x="3906848" y="4585198"/>
                </a:cubicBezTo>
                <a:cubicBezTo>
                  <a:pt x="3904095" y="4631984"/>
                  <a:pt x="3906848" y="4681522"/>
                  <a:pt x="3893082" y="4728309"/>
                </a:cubicBezTo>
                <a:cubicBezTo>
                  <a:pt x="3890329" y="4742069"/>
                  <a:pt x="3895835" y="4758582"/>
                  <a:pt x="3884822" y="4769591"/>
                </a:cubicBezTo>
                <a:cubicBezTo>
                  <a:pt x="3882069" y="4775095"/>
                  <a:pt x="3882069" y="4780599"/>
                  <a:pt x="3882069" y="4786104"/>
                </a:cubicBezTo>
                <a:cubicBezTo>
                  <a:pt x="3873809" y="4819129"/>
                  <a:pt x="3854537" y="4843898"/>
                  <a:pt x="3824251" y="4860411"/>
                </a:cubicBezTo>
                <a:cubicBezTo>
                  <a:pt x="3824251" y="4860411"/>
                  <a:pt x="3824251" y="4863163"/>
                  <a:pt x="3824251" y="4863163"/>
                </a:cubicBezTo>
                <a:cubicBezTo>
                  <a:pt x="3771940" y="4896189"/>
                  <a:pt x="3788459" y="4940223"/>
                  <a:pt x="3799472" y="4984257"/>
                </a:cubicBezTo>
                <a:cubicBezTo>
                  <a:pt x="3804978" y="5011779"/>
                  <a:pt x="3810485" y="5042052"/>
                  <a:pt x="3815991" y="5069573"/>
                </a:cubicBezTo>
                <a:cubicBezTo>
                  <a:pt x="3827004" y="5080582"/>
                  <a:pt x="3824251" y="5094343"/>
                  <a:pt x="3821498" y="5110855"/>
                </a:cubicBezTo>
                <a:cubicBezTo>
                  <a:pt x="3824251" y="5121864"/>
                  <a:pt x="3824251" y="5132873"/>
                  <a:pt x="3824251" y="5143881"/>
                </a:cubicBezTo>
                <a:cubicBezTo>
                  <a:pt x="3835264" y="5157642"/>
                  <a:pt x="3829758" y="5176907"/>
                  <a:pt x="3829758" y="5193419"/>
                </a:cubicBezTo>
                <a:cubicBezTo>
                  <a:pt x="3829758" y="5193419"/>
                  <a:pt x="3829758" y="5193419"/>
                  <a:pt x="3832511" y="5251214"/>
                </a:cubicBezTo>
                <a:cubicBezTo>
                  <a:pt x="3835264" y="5259471"/>
                  <a:pt x="3838017" y="5267727"/>
                  <a:pt x="3838017" y="5275984"/>
                </a:cubicBezTo>
                <a:cubicBezTo>
                  <a:pt x="3846277" y="5325522"/>
                  <a:pt x="3840770" y="5375060"/>
                  <a:pt x="3838017" y="5424599"/>
                </a:cubicBezTo>
                <a:cubicBezTo>
                  <a:pt x="3835264" y="5485146"/>
                  <a:pt x="3832511" y="5545693"/>
                  <a:pt x="3829758" y="5603488"/>
                </a:cubicBezTo>
                <a:cubicBezTo>
                  <a:pt x="3829758" y="5611744"/>
                  <a:pt x="3827004" y="5620000"/>
                  <a:pt x="3824251" y="5628257"/>
                </a:cubicBezTo>
                <a:cubicBezTo>
                  <a:pt x="3824251" y="5633761"/>
                  <a:pt x="3824251" y="5639265"/>
                  <a:pt x="3824251" y="5644770"/>
                </a:cubicBezTo>
                <a:cubicBezTo>
                  <a:pt x="3824251" y="5644770"/>
                  <a:pt x="3824251" y="5644770"/>
                  <a:pt x="3821498" y="5686052"/>
                </a:cubicBezTo>
                <a:cubicBezTo>
                  <a:pt x="3815991" y="5774120"/>
                  <a:pt x="3813238" y="5862188"/>
                  <a:pt x="3804978" y="5950257"/>
                </a:cubicBezTo>
                <a:cubicBezTo>
                  <a:pt x="3796718" y="6054838"/>
                  <a:pt x="3791212" y="6156667"/>
                  <a:pt x="3791212" y="6261248"/>
                </a:cubicBezTo>
                <a:cubicBezTo>
                  <a:pt x="3791212" y="6261248"/>
                  <a:pt x="3791212" y="6261248"/>
                  <a:pt x="3791212" y="6409863"/>
                </a:cubicBezTo>
                <a:cubicBezTo>
                  <a:pt x="3791212" y="6409863"/>
                  <a:pt x="3791212" y="6409863"/>
                  <a:pt x="3785706" y="6412615"/>
                </a:cubicBezTo>
                <a:cubicBezTo>
                  <a:pt x="3780199" y="6398855"/>
                  <a:pt x="3777446" y="6382342"/>
                  <a:pt x="3774693" y="6368581"/>
                </a:cubicBezTo>
                <a:cubicBezTo>
                  <a:pt x="3771940" y="6316291"/>
                  <a:pt x="3752667" y="6266752"/>
                  <a:pt x="3730641" y="6217214"/>
                </a:cubicBezTo>
                <a:cubicBezTo>
                  <a:pt x="3675576" y="6090616"/>
                  <a:pt x="3656303" y="5958513"/>
                  <a:pt x="3667316" y="5820906"/>
                </a:cubicBezTo>
                <a:cubicBezTo>
                  <a:pt x="3670070" y="5754855"/>
                  <a:pt x="3661810" y="5694308"/>
                  <a:pt x="3623264" y="5636513"/>
                </a:cubicBezTo>
                <a:cubicBezTo>
                  <a:pt x="3612252" y="5622753"/>
                  <a:pt x="3606745" y="5603488"/>
                  <a:pt x="3606745" y="5586975"/>
                </a:cubicBezTo>
                <a:cubicBezTo>
                  <a:pt x="3612252" y="5537436"/>
                  <a:pt x="3601238" y="5496154"/>
                  <a:pt x="3565446" y="5460377"/>
                </a:cubicBezTo>
                <a:cubicBezTo>
                  <a:pt x="3551680" y="5443864"/>
                  <a:pt x="3559940" y="5432855"/>
                  <a:pt x="3573706" y="5419095"/>
                </a:cubicBezTo>
                <a:cubicBezTo>
                  <a:pt x="3606745" y="5386069"/>
                  <a:pt x="3606745" y="5383317"/>
                  <a:pt x="3557187" y="5369556"/>
                </a:cubicBezTo>
                <a:cubicBezTo>
                  <a:pt x="3570953" y="5342035"/>
                  <a:pt x="3584719" y="5314513"/>
                  <a:pt x="3598485" y="5286992"/>
                </a:cubicBezTo>
                <a:cubicBezTo>
                  <a:pt x="3612252" y="5212684"/>
                  <a:pt x="3581966" y="5143881"/>
                  <a:pt x="3573706" y="5072326"/>
                </a:cubicBezTo>
                <a:cubicBezTo>
                  <a:pt x="3554434" y="5050308"/>
                  <a:pt x="3557187" y="5025539"/>
                  <a:pt x="3554434" y="5000770"/>
                </a:cubicBezTo>
                <a:cubicBezTo>
                  <a:pt x="3554434" y="4989762"/>
                  <a:pt x="3557187" y="4978753"/>
                  <a:pt x="3543420" y="4978753"/>
                </a:cubicBezTo>
                <a:cubicBezTo>
                  <a:pt x="3535161" y="4976001"/>
                  <a:pt x="3524148" y="4978753"/>
                  <a:pt x="3521394" y="4984257"/>
                </a:cubicBezTo>
                <a:cubicBezTo>
                  <a:pt x="3499369" y="5017283"/>
                  <a:pt x="3458070" y="5031044"/>
                  <a:pt x="3438797" y="5069573"/>
                </a:cubicBezTo>
                <a:cubicBezTo>
                  <a:pt x="3436044" y="5149385"/>
                  <a:pt x="3380979" y="5190667"/>
                  <a:pt x="3323161" y="5234702"/>
                </a:cubicBezTo>
                <a:cubicBezTo>
                  <a:pt x="3309395" y="5220941"/>
                  <a:pt x="3314902" y="5207180"/>
                  <a:pt x="3314902" y="5193419"/>
                </a:cubicBezTo>
                <a:cubicBezTo>
                  <a:pt x="3314902" y="5157642"/>
                  <a:pt x="3301135" y="5130120"/>
                  <a:pt x="3270850" y="5116360"/>
                </a:cubicBezTo>
                <a:cubicBezTo>
                  <a:pt x="3246070" y="5108103"/>
                  <a:pt x="3235058" y="5088838"/>
                  <a:pt x="3215785" y="5077830"/>
                </a:cubicBezTo>
                <a:cubicBezTo>
                  <a:pt x="3199266" y="5066821"/>
                  <a:pt x="3191006" y="5047556"/>
                  <a:pt x="3199266" y="5031044"/>
                </a:cubicBezTo>
                <a:cubicBezTo>
                  <a:pt x="3204772" y="5011779"/>
                  <a:pt x="3221291" y="5000770"/>
                  <a:pt x="3240564" y="5003522"/>
                </a:cubicBezTo>
                <a:cubicBezTo>
                  <a:pt x="3257084" y="5003522"/>
                  <a:pt x="3270850" y="5003522"/>
                  <a:pt x="3287369" y="5000770"/>
                </a:cubicBezTo>
                <a:cubicBezTo>
                  <a:pt x="3301135" y="5000770"/>
                  <a:pt x="3306642" y="4992514"/>
                  <a:pt x="3306642" y="4981505"/>
                </a:cubicBezTo>
                <a:cubicBezTo>
                  <a:pt x="3306642" y="4964992"/>
                  <a:pt x="3298382" y="4962240"/>
                  <a:pt x="3284616" y="4962240"/>
                </a:cubicBezTo>
                <a:cubicBezTo>
                  <a:pt x="3262590" y="4962240"/>
                  <a:pt x="3240564" y="4962240"/>
                  <a:pt x="3218538" y="4956736"/>
                </a:cubicBezTo>
                <a:cubicBezTo>
                  <a:pt x="3243317" y="4940223"/>
                  <a:pt x="3251577" y="4915454"/>
                  <a:pt x="3251577" y="4890685"/>
                </a:cubicBezTo>
                <a:cubicBezTo>
                  <a:pt x="3251577" y="4846650"/>
                  <a:pt x="3273603" y="4830138"/>
                  <a:pt x="3314902" y="4832890"/>
                </a:cubicBezTo>
                <a:cubicBezTo>
                  <a:pt x="3314902" y="4777847"/>
                  <a:pt x="3314902" y="4722804"/>
                  <a:pt x="3312148" y="4667762"/>
                </a:cubicBezTo>
                <a:cubicBezTo>
                  <a:pt x="3312148" y="4656753"/>
                  <a:pt x="3320408" y="4640240"/>
                  <a:pt x="3298382" y="4634736"/>
                </a:cubicBezTo>
                <a:cubicBezTo>
                  <a:pt x="3298382" y="4654001"/>
                  <a:pt x="3290122" y="4662257"/>
                  <a:pt x="3273603" y="4659505"/>
                </a:cubicBezTo>
                <a:cubicBezTo>
                  <a:pt x="3226798" y="4665010"/>
                  <a:pt x="3191006" y="4687027"/>
                  <a:pt x="3166226" y="4728309"/>
                </a:cubicBezTo>
                <a:cubicBezTo>
                  <a:pt x="3166226" y="4772343"/>
                  <a:pt x="3160720" y="4816377"/>
                  <a:pt x="3182746" y="4860411"/>
                </a:cubicBezTo>
                <a:cubicBezTo>
                  <a:pt x="3185499" y="4871420"/>
                  <a:pt x="3185499" y="4882428"/>
                  <a:pt x="3188252" y="4893437"/>
                </a:cubicBezTo>
                <a:cubicBezTo>
                  <a:pt x="3193759" y="4907197"/>
                  <a:pt x="3179993" y="4915454"/>
                  <a:pt x="3179993" y="4926462"/>
                </a:cubicBezTo>
                <a:cubicBezTo>
                  <a:pt x="3179993" y="4948479"/>
                  <a:pt x="3168980" y="4962240"/>
                  <a:pt x="3157967" y="4978753"/>
                </a:cubicBezTo>
                <a:cubicBezTo>
                  <a:pt x="3157967" y="4981505"/>
                  <a:pt x="3157967" y="4984257"/>
                  <a:pt x="3157967" y="4984257"/>
                </a:cubicBezTo>
                <a:cubicBezTo>
                  <a:pt x="3152460" y="5036548"/>
                  <a:pt x="3127681" y="5080582"/>
                  <a:pt x="3116668" y="5127368"/>
                </a:cubicBezTo>
                <a:cubicBezTo>
                  <a:pt x="3105655" y="5179659"/>
                  <a:pt x="3097396" y="5231949"/>
                  <a:pt x="3089136" y="5284240"/>
                </a:cubicBezTo>
                <a:cubicBezTo>
                  <a:pt x="3086382" y="5317266"/>
                  <a:pt x="3083629" y="5347539"/>
                  <a:pt x="3080876" y="5377813"/>
                </a:cubicBezTo>
                <a:cubicBezTo>
                  <a:pt x="3080876" y="5534684"/>
                  <a:pt x="3080876" y="5694308"/>
                  <a:pt x="3080876" y="5851180"/>
                </a:cubicBezTo>
                <a:cubicBezTo>
                  <a:pt x="3080876" y="5859436"/>
                  <a:pt x="3080876" y="5870445"/>
                  <a:pt x="3072616" y="5878701"/>
                </a:cubicBezTo>
                <a:cubicBezTo>
                  <a:pt x="3072616" y="5892462"/>
                  <a:pt x="3072616" y="5906222"/>
                  <a:pt x="3072616" y="5919983"/>
                </a:cubicBezTo>
                <a:cubicBezTo>
                  <a:pt x="3072616" y="5936496"/>
                  <a:pt x="3072616" y="5953009"/>
                  <a:pt x="3072616" y="5969522"/>
                </a:cubicBezTo>
                <a:cubicBezTo>
                  <a:pt x="3069863" y="5988787"/>
                  <a:pt x="3078123" y="6010804"/>
                  <a:pt x="3064357" y="6027316"/>
                </a:cubicBezTo>
                <a:cubicBezTo>
                  <a:pt x="3064357" y="6087863"/>
                  <a:pt x="3053344" y="6145658"/>
                  <a:pt x="3045084" y="6203453"/>
                </a:cubicBezTo>
                <a:cubicBezTo>
                  <a:pt x="3045084" y="6217214"/>
                  <a:pt x="3050590" y="6233727"/>
                  <a:pt x="3039578" y="6244735"/>
                </a:cubicBezTo>
                <a:cubicBezTo>
                  <a:pt x="3028564" y="6286017"/>
                  <a:pt x="3034071" y="6330051"/>
                  <a:pt x="3031318" y="6371333"/>
                </a:cubicBezTo>
                <a:cubicBezTo>
                  <a:pt x="3028564" y="6393350"/>
                  <a:pt x="3036824" y="6415367"/>
                  <a:pt x="3023058" y="6437385"/>
                </a:cubicBezTo>
                <a:cubicBezTo>
                  <a:pt x="3023058" y="6467658"/>
                  <a:pt x="3023058" y="6497932"/>
                  <a:pt x="3023058" y="6528205"/>
                </a:cubicBezTo>
                <a:cubicBezTo>
                  <a:pt x="3034071" y="6547470"/>
                  <a:pt x="3028564" y="6566735"/>
                  <a:pt x="3028564" y="6588752"/>
                </a:cubicBezTo>
                <a:cubicBezTo>
                  <a:pt x="3036824" y="6643795"/>
                  <a:pt x="3042331" y="6701590"/>
                  <a:pt x="3067110" y="6753880"/>
                </a:cubicBezTo>
                <a:cubicBezTo>
                  <a:pt x="3072616" y="6759384"/>
                  <a:pt x="3086382" y="6764889"/>
                  <a:pt x="3075370" y="6775897"/>
                </a:cubicBezTo>
                <a:cubicBezTo>
                  <a:pt x="3064357" y="6784154"/>
                  <a:pt x="3058850" y="6775897"/>
                  <a:pt x="3056097" y="6764889"/>
                </a:cubicBezTo>
                <a:cubicBezTo>
                  <a:pt x="3039578" y="6764889"/>
                  <a:pt x="3031318" y="6756632"/>
                  <a:pt x="3023058" y="6745624"/>
                </a:cubicBezTo>
                <a:cubicBezTo>
                  <a:pt x="2992772" y="6729111"/>
                  <a:pt x="2984513" y="6701590"/>
                  <a:pt x="2979006" y="6671316"/>
                </a:cubicBezTo>
                <a:cubicBezTo>
                  <a:pt x="2967993" y="6663060"/>
                  <a:pt x="2973500" y="6649299"/>
                  <a:pt x="2973500" y="6638290"/>
                </a:cubicBezTo>
                <a:cubicBezTo>
                  <a:pt x="2962487" y="6627282"/>
                  <a:pt x="2965240" y="6616273"/>
                  <a:pt x="2965240" y="6605265"/>
                </a:cubicBezTo>
                <a:cubicBezTo>
                  <a:pt x="2965240" y="6591504"/>
                  <a:pt x="2965240" y="6577743"/>
                  <a:pt x="2965240" y="6563983"/>
                </a:cubicBezTo>
                <a:cubicBezTo>
                  <a:pt x="2951474" y="6541966"/>
                  <a:pt x="2959734" y="6517196"/>
                  <a:pt x="2956980" y="6495179"/>
                </a:cubicBezTo>
                <a:cubicBezTo>
                  <a:pt x="2943214" y="6486923"/>
                  <a:pt x="2943214" y="6464906"/>
                  <a:pt x="2923941" y="6462154"/>
                </a:cubicBezTo>
                <a:cubicBezTo>
                  <a:pt x="2907422" y="6440137"/>
                  <a:pt x="2877136" y="6442889"/>
                  <a:pt x="2863370" y="6420872"/>
                </a:cubicBezTo>
                <a:cubicBezTo>
                  <a:pt x="2852357" y="6420872"/>
                  <a:pt x="2841344" y="6420872"/>
                  <a:pt x="2830331" y="6420872"/>
                </a:cubicBezTo>
                <a:cubicBezTo>
                  <a:pt x="2797292" y="6420872"/>
                  <a:pt x="2764254" y="6420872"/>
                  <a:pt x="2731214" y="6420872"/>
                </a:cubicBezTo>
                <a:cubicBezTo>
                  <a:pt x="2714695" y="6393350"/>
                  <a:pt x="2714695" y="6363077"/>
                  <a:pt x="2714695" y="6335556"/>
                </a:cubicBezTo>
                <a:cubicBezTo>
                  <a:pt x="2717448" y="6250239"/>
                  <a:pt x="2689916" y="6175932"/>
                  <a:pt x="2626592" y="6115385"/>
                </a:cubicBezTo>
                <a:cubicBezTo>
                  <a:pt x="2618332" y="6107128"/>
                  <a:pt x="2610072" y="6093368"/>
                  <a:pt x="2596306" y="6112633"/>
                </a:cubicBezTo>
                <a:cubicBezTo>
                  <a:pt x="2568773" y="6153915"/>
                  <a:pt x="2530228" y="6186940"/>
                  <a:pt x="2513708" y="6236479"/>
                </a:cubicBezTo>
                <a:cubicBezTo>
                  <a:pt x="2494436" y="6280513"/>
                  <a:pt x="2486176" y="6324547"/>
                  <a:pt x="2486176" y="6371333"/>
                </a:cubicBezTo>
                <a:cubicBezTo>
                  <a:pt x="2483423" y="6390598"/>
                  <a:pt x="2483423" y="6409863"/>
                  <a:pt x="2483423" y="6429128"/>
                </a:cubicBezTo>
                <a:cubicBezTo>
                  <a:pt x="2488930" y="6492427"/>
                  <a:pt x="2513708" y="6550222"/>
                  <a:pt x="2543994" y="6608017"/>
                </a:cubicBezTo>
                <a:cubicBezTo>
                  <a:pt x="2582540" y="6682325"/>
                  <a:pt x="2588046" y="6762137"/>
                  <a:pt x="2596306" y="6841948"/>
                </a:cubicBezTo>
                <a:cubicBezTo>
                  <a:pt x="2607319" y="6924512"/>
                  <a:pt x="2604566" y="7004324"/>
                  <a:pt x="2604566" y="7086888"/>
                </a:cubicBezTo>
                <a:cubicBezTo>
                  <a:pt x="2604566" y="7125418"/>
                  <a:pt x="2618332" y="7155692"/>
                  <a:pt x="2643111" y="7183213"/>
                </a:cubicBezTo>
                <a:cubicBezTo>
                  <a:pt x="2665137" y="7205230"/>
                  <a:pt x="2681656" y="7227247"/>
                  <a:pt x="2695422" y="7252016"/>
                </a:cubicBezTo>
                <a:cubicBezTo>
                  <a:pt x="2722955" y="7298803"/>
                  <a:pt x="2722955" y="7301555"/>
                  <a:pt x="2676150" y="7326324"/>
                </a:cubicBezTo>
                <a:cubicBezTo>
                  <a:pt x="2667890" y="7331828"/>
                  <a:pt x="2659630" y="7340085"/>
                  <a:pt x="2648617" y="7337332"/>
                </a:cubicBezTo>
                <a:cubicBezTo>
                  <a:pt x="2615578" y="7362102"/>
                  <a:pt x="2599059" y="7389623"/>
                  <a:pt x="2604566" y="7428153"/>
                </a:cubicBezTo>
                <a:cubicBezTo>
                  <a:pt x="2588046" y="7463931"/>
                  <a:pt x="2563267" y="7444666"/>
                  <a:pt x="2541241" y="7439161"/>
                </a:cubicBezTo>
                <a:cubicBezTo>
                  <a:pt x="2538488" y="7450170"/>
                  <a:pt x="2541241" y="7458426"/>
                  <a:pt x="2530228" y="7463931"/>
                </a:cubicBezTo>
                <a:cubicBezTo>
                  <a:pt x="2530228" y="7474939"/>
                  <a:pt x="2530228" y="7488700"/>
                  <a:pt x="2513708" y="7488700"/>
                </a:cubicBezTo>
                <a:cubicBezTo>
                  <a:pt x="2497189" y="7488700"/>
                  <a:pt x="2491682" y="7510717"/>
                  <a:pt x="2472410" y="7505213"/>
                </a:cubicBezTo>
                <a:cubicBezTo>
                  <a:pt x="2444878" y="7535486"/>
                  <a:pt x="2403579" y="7546495"/>
                  <a:pt x="2370540" y="7568512"/>
                </a:cubicBezTo>
                <a:cubicBezTo>
                  <a:pt x="2362280" y="7574016"/>
                  <a:pt x="2356774" y="7563008"/>
                  <a:pt x="2351267" y="7560255"/>
                </a:cubicBezTo>
                <a:cubicBezTo>
                  <a:pt x="2230125" y="7496956"/>
                  <a:pt x="2197086" y="7389623"/>
                  <a:pt x="2188826" y="7265777"/>
                </a:cubicBezTo>
                <a:cubicBezTo>
                  <a:pt x="2186073" y="7199726"/>
                  <a:pt x="2194333" y="7133674"/>
                  <a:pt x="2180566" y="7067623"/>
                </a:cubicBezTo>
                <a:cubicBezTo>
                  <a:pt x="2164047" y="6982307"/>
                  <a:pt x="2125502" y="6910752"/>
                  <a:pt x="2053917" y="6863966"/>
                </a:cubicBezTo>
                <a:cubicBezTo>
                  <a:pt x="2026385" y="6844701"/>
                  <a:pt x="2020878" y="6830940"/>
                  <a:pt x="2048411" y="6811675"/>
                </a:cubicBezTo>
                <a:cubicBezTo>
                  <a:pt x="2059424" y="6803419"/>
                  <a:pt x="2062177" y="6786906"/>
                  <a:pt x="2070437" y="6778649"/>
                </a:cubicBezTo>
                <a:cubicBezTo>
                  <a:pt x="2070437" y="6773145"/>
                  <a:pt x="2070437" y="6767641"/>
                  <a:pt x="2073190" y="6762137"/>
                </a:cubicBezTo>
                <a:cubicBezTo>
                  <a:pt x="2070437" y="6712598"/>
                  <a:pt x="2070437" y="6660308"/>
                  <a:pt x="2103476" y="6619025"/>
                </a:cubicBezTo>
                <a:cubicBezTo>
                  <a:pt x="2106229" y="6605265"/>
                  <a:pt x="2111736" y="6597008"/>
                  <a:pt x="2119995" y="6586000"/>
                </a:cubicBezTo>
                <a:cubicBezTo>
                  <a:pt x="2133761" y="6574991"/>
                  <a:pt x="2131008" y="6566735"/>
                  <a:pt x="2114489" y="6561231"/>
                </a:cubicBezTo>
                <a:cubicBezTo>
                  <a:pt x="2100722" y="6563983"/>
                  <a:pt x="2089710" y="6561231"/>
                  <a:pt x="2086956" y="6547470"/>
                </a:cubicBezTo>
                <a:cubicBezTo>
                  <a:pt x="1993346" y="6497932"/>
                  <a:pt x="1985086" y="6404359"/>
                  <a:pt x="1971320" y="6316291"/>
                </a:cubicBezTo>
                <a:cubicBezTo>
                  <a:pt x="1954801" y="6206205"/>
                  <a:pt x="1957554" y="6090616"/>
                  <a:pt x="1905242" y="5986034"/>
                </a:cubicBezTo>
                <a:cubicBezTo>
                  <a:pt x="1896983" y="5986034"/>
                  <a:pt x="1885970" y="5986034"/>
                  <a:pt x="1877710" y="5986034"/>
                </a:cubicBezTo>
                <a:cubicBezTo>
                  <a:pt x="1828152" y="6019060"/>
                  <a:pt x="1786853" y="6054838"/>
                  <a:pt x="1762074" y="6112633"/>
                </a:cubicBezTo>
                <a:cubicBezTo>
                  <a:pt x="1729035" y="6211709"/>
                  <a:pt x="1759321" y="6308034"/>
                  <a:pt x="1770334" y="6404359"/>
                </a:cubicBezTo>
                <a:cubicBezTo>
                  <a:pt x="1784100" y="6415367"/>
                  <a:pt x="1778593" y="6431880"/>
                  <a:pt x="1778593" y="6448393"/>
                </a:cubicBezTo>
                <a:cubicBezTo>
                  <a:pt x="1778593" y="6574991"/>
                  <a:pt x="1778593" y="6701590"/>
                  <a:pt x="1778593" y="6828188"/>
                </a:cubicBezTo>
                <a:cubicBezTo>
                  <a:pt x="1778593" y="6855709"/>
                  <a:pt x="1778593" y="6883230"/>
                  <a:pt x="1803372" y="6902495"/>
                </a:cubicBezTo>
                <a:cubicBezTo>
                  <a:pt x="1806126" y="6905248"/>
                  <a:pt x="1808879" y="6905248"/>
                  <a:pt x="1811632" y="6905248"/>
                </a:cubicBezTo>
                <a:cubicBezTo>
                  <a:pt x="1844671" y="6919008"/>
                  <a:pt x="1822645" y="6932769"/>
                  <a:pt x="1811632" y="6943777"/>
                </a:cubicBezTo>
                <a:cubicBezTo>
                  <a:pt x="1797866" y="6943777"/>
                  <a:pt x="1795113" y="6965795"/>
                  <a:pt x="1778593" y="6963042"/>
                </a:cubicBezTo>
                <a:cubicBezTo>
                  <a:pt x="1775840" y="6974051"/>
                  <a:pt x="1773087" y="6985059"/>
                  <a:pt x="1770334" y="6996068"/>
                </a:cubicBezTo>
                <a:cubicBezTo>
                  <a:pt x="1770334" y="7012581"/>
                  <a:pt x="1770334" y="7029093"/>
                  <a:pt x="1770334" y="7045606"/>
                </a:cubicBezTo>
                <a:cubicBezTo>
                  <a:pt x="1781347" y="7125418"/>
                  <a:pt x="1795113" y="7205230"/>
                  <a:pt x="1822645" y="7279538"/>
                </a:cubicBezTo>
                <a:cubicBezTo>
                  <a:pt x="1855684" y="7362102"/>
                  <a:pt x="1877710" y="7447418"/>
                  <a:pt x="1891476" y="7535486"/>
                </a:cubicBezTo>
                <a:cubicBezTo>
                  <a:pt x="1894230" y="7549247"/>
                  <a:pt x="1894230" y="7560255"/>
                  <a:pt x="1896983" y="7574016"/>
                </a:cubicBezTo>
                <a:cubicBezTo>
                  <a:pt x="1905242" y="7618050"/>
                  <a:pt x="1891476" y="7653828"/>
                  <a:pt x="1847424" y="7670341"/>
                </a:cubicBezTo>
                <a:cubicBezTo>
                  <a:pt x="1819892" y="7681349"/>
                  <a:pt x="1808879" y="7703366"/>
                  <a:pt x="1792360" y="7725384"/>
                </a:cubicBezTo>
                <a:cubicBezTo>
                  <a:pt x="1773087" y="7750153"/>
                  <a:pt x="1773087" y="7774922"/>
                  <a:pt x="1789606" y="7799691"/>
                </a:cubicBezTo>
                <a:cubicBezTo>
                  <a:pt x="1806126" y="7821708"/>
                  <a:pt x="1817139" y="7849230"/>
                  <a:pt x="1825398" y="7876751"/>
                </a:cubicBezTo>
                <a:cubicBezTo>
                  <a:pt x="1828152" y="7890512"/>
                  <a:pt x="1833658" y="7904272"/>
                  <a:pt x="1819892" y="7909777"/>
                </a:cubicBezTo>
                <a:cubicBezTo>
                  <a:pt x="1806126" y="7918033"/>
                  <a:pt x="1795113" y="7912529"/>
                  <a:pt x="1781347" y="7901520"/>
                </a:cubicBezTo>
                <a:cubicBezTo>
                  <a:pt x="1762074" y="7882255"/>
                  <a:pt x="1751061" y="7854734"/>
                  <a:pt x="1742801" y="7829965"/>
                </a:cubicBezTo>
                <a:cubicBezTo>
                  <a:pt x="1731788" y="7791435"/>
                  <a:pt x="1720775" y="7750153"/>
                  <a:pt x="1720775" y="7708871"/>
                </a:cubicBezTo>
                <a:cubicBezTo>
                  <a:pt x="1720775" y="7596033"/>
                  <a:pt x="1720775" y="7483196"/>
                  <a:pt x="1704256" y="7373110"/>
                </a:cubicBezTo>
                <a:cubicBezTo>
                  <a:pt x="1695996" y="7304307"/>
                  <a:pt x="1660204" y="7246512"/>
                  <a:pt x="1649191" y="7183213"/>
                </a:cubicBezTo>
                <a:cubicBezTo>
                  <a:pt x="1643684" y="7152939"/>
                  <a:pt x="1602386" y="7136427"/>
                  <a:pt x="1577607" y="7122666"/>
                </a:cubicBezTo>
                <a:cubicBezTo>
                  <a:pt x="1550074" y="7106153"/>
                  <a:pt x="1536308" y="7092392"/>
                  <a:pt x="1536308" y="7059367"/>
                </a:cubicBezTo>
                <a:cubicBezTo>
                  <a:pt x="1539061" y="6924512"/>
                  <a:pt x="1536308" y="6792410"/>
                  <a:pt x="1539061" y="6657555"/>
                </a:cubicBezTo>
                <a:cubicBezTo>
                  <a:pt x="1539061" y="6619025"/>
                  <a:pt x="1530802" y="6586000"/>
                  <a:pt x="1503269" y="6561231"/>
                </a:cubicBezTo>
                <a:cubicBezTo>
                  <a:pt x="1439945" y="6508940"/>
                  <a:pt x="1412412" y="6440137"/>
                  <a:pt x="1412412" y="6363077"/>
                </a:cubicBezTo>
                <a:cubicBezTo>
                  <a:pt x="1409659" y="6360325"/>
                  <a:pt x="1409659" y="6357573"/>
                  <a:pt x="1409659" y="6354821"/>
                </a:cubicBezTo>
                <a:cubicBezTo>
                  <a:pt x="1379374" y="6269504"/>
                  <a:pt x="1329815" y="6186940"/>
                  <a:pt x="1310542" y="6096120"/>
                </a:cubicBezTo>
                <a:cubicBezTo>
                  <a:pt x="1294023" y="6057590"/>
                  <a:pt x="1305036" y="6016308"/>
                  <a:pt x="1302283" y="5977778"/>
                </a:cubicBezTo>
                <a:cubicBezTo>
                  <a:pt x="1302283" y="5881453"/>
                  <a:pt x="1299530" y="5785129"/>
                  <a:pt x="1302283" y="5686052"/>
                </a:cubicBezTo>
                <a:cubicBezTo>
                  <a:pt x="1305036" y="5584223"/>
                  <a:pt x="1277504" y="5487898"/>
                  <a:pt x="1233452" y="5399830"/>
                </a:cubicBezTo>
                <a:cubicBezTo>
                  <a:pt x="1200413" y="5333778"/>
                  <a:pt x="1181140" y="5267727"/>
                  <a:pt x="1186647" y="5193419"/>
                </a:cubicBezTo>
                <a:cubicBezTo>
                  <a:pt x="1189400" y="5091590"/>
                  <a:pt x="1186647" y="4987009"/>
                  <a:pt x="1186647" y="4885180"/>
                </a:cubicBezTo>
                <a:cubicBezTo>
                  <a:pt x="1186647" y="4764086"/>
                  <a:pt x="1186647" y="4640240"/>
                  <a:pt x="1186647" y="4519146"/>
                </a:cubicBezTo>
                <a:cubicBezTo>
                  <a:pt x="1186647" y="4491625"/>
                  <a:pt x="1183893" y="4469608"/>
                  <a:pt x="1153608" y="4458599"/>
                </a:cubicBezTo>
                <a:cubicBezTo>
                  <a:pt x="1142595" y="4458599"/>
                  <a:pt x="1137088" y="4453095"/>
                  <a:pt x="1137088" y="4442087"/>
                </a:cubicBezTo>
                <a:cubicBezTo>
                  <a:pt x="1137088" y="4431078"/>
                  <a:pt x="1142595" y="4428326"/>
                  <a:pt x="1153608" y="4425574"/>
                </a:cubicBezTo>
                <a:cubicBezTo>
                  <a:pt x="1164621" y="4425574"/>
                  <a:pt x="1175634" y="4425574"/>
                  <a:pt x="1186647" y="4425574"/>
                </a:cubicBezTo>
                <a:cubicBezTo>
                  <a:pt x="1186647" y="4425574"/>
                  <a:pt x="1186647" y="4425574"/>
                  <a:pt x="1186647" y="4309984"/>
                </a:cubicBezTo>
                <a:cubicBezTo>
                  <a:pt x="1186647" y="4246685"/>
                  <a:pt x="1186647" y="4180634"/>
                  <a:pt x="1186647" y="4117335"/>
                </a:cubicBezTo>
                <a:cubicBezTo>
                  <a:pt x="1172881" y="4117335"/>
                  <a:pt x="1156361" y="4122839"/>
                  <a:pt x="1153608" y="4100822"/>
                </a:cubicBezTo>
                <a:cubicBezTo>
                  <a:pt x="1131582" y="4100822"/>
                  <a:pt x="1128829" y="4084309"/>
                  <a:pt x="1126076" y="4067796"/>
                </a:cubicBezTo>
                <a:cubicBezTo>
                  <a:pt x="1126076" y="4043027"/>
                  <a:pt x="1120569" y="4018258"/>
                  <a:pt x="1101296" y="3998993"/>
                </a:cubicBezTo>
                <a:cubicBezTo>
                  <a:pt x="1079270" y="3974224"/>
                  <a:pt x="1054491" y="3965967"/>
                  <a:pt x="1029712" y="3993489"/>
                </a:cubicBezTo>
                <a:cubicBezTo>
                  <a:pt x="1024206" y="4015506"/>
                  <a:pt x="1007686" y="4034771"/>
                  <a:pt x="1010439" y="4059540"/>
                </a:cubicBezTo>
                <a:cubicBezTo>
                  <a:pt x="1010439" y="4131095"/>
                  <a:pt x="1007686" y="4202651"/>
                  <a:pt x="993920" y="4274206"/>
                </a:cubicBezTo>
                <a:cubicBezTo>
                  <a:pt x="993920" y="4287967"/>
                  <a:pt x="991167" y="4298976"/>
                  <a:pt x="985660" y="4309984"/>
                </a:cubicBezTo>
                <a:cubicBezTo>
                  <a:pt x="955375" y="4359523"/>
                  <a:pt x="930595" y="4409061"/>
                  <a:pt x="941608" y="4469608"/>
                </a:cubicBezTo>
                <a:cubicBezTo>
                  <a:pt x="861764" y="4208155"/>
                  <a:pt x="836985" y="3935694"/>
                  <a:pt x="803946" y="3665985"/>
                </a:cubicBezTo>
                <a:cubicBezTo>
                  <a:pt x="803946" y="3665985"/>
                  <a:pt x="803946" y="3665985"/>
                  <a:pt x="762648" y="3415540"/>
                </a:cubicBezTo>
                <a:cubicBezTo>
                  <a:pt x="757141" y="3399027"/>
                  <a:pt x="754388" y="3379762"/>
                  <a:pt x="751635" y="3360498"/>
                </a:cubicBezTo>
                <a:cubicBezTo>
                  <a:pt x="735115" y="3341233"/>
                  <a:pt x="735115" y="3316463"/>
                  <a:pt x="729609" y="3291694"/>
                </a:cubicBezTo>
                <a:cubicBezTo>
                  <a:pt x="726856" y="3277933"/>
                  <a:pt x="721349" y="3264173"/>
                  <a:pt x="718596" y="3250412"/>
                </a:cubicBezTo>
                <a:cubicBezTo>
                  <a:pt x="693817" y="3275181"/>
                  <a:pt x="696570" y="3313711"/>
                  <a:pt x="685557" y="3343985"/>
                </a:cubicBezTo>
                <a:cubicBezTo>
                  <a:pt x="682804" y="3360498"/>
                  <a:pt x="680051" y="3377010"/>
                  <a:pt x="677297" y="3393523"/>
                </a:cubicBezTo>
                <a:cubicBezTo>
                  <a:pt x="677297" y="3407284"/>
                  <a:pt x="680051" y="3421044"/>
                  <a:pt x="669038" y="3434805"/>
                </a:cubicBezTo>
                <a:cubicBezTo>
                  <a:pt x="669038" y="3440309"/>
                  <a:pt x="669038" y="3445814"/>
                  <a:pt x="669038" y="3451318"/>
                </a:cubicBezTo>
                <a:cubicBezTo>
                  <a:pt x="666284" y="3467831"/>
                  <a:pt x="674544" y="3484344"/>
                  <a:pt x="660778" y="3500856"/>
                </a:cubicBezTo>
                <a:cubicBezTo>
                  <a:pt x="660778" y="3500856"/>
                  <a:pt x="660778" y="3500856"/>
                  <a:pt x="660778" y="3558651"/>
                </a:cubicBezTo>
                <a:cubicBezTo>
                  <a:pt x="638752" y="3825608"/>
                  <a:pt x="682804" y="4098070"/>
                  <a:pt x="594700" y="4367779"/>
                </a:cubicBezTo>
                <a:cubicBezTo>
                  <a:pt x="589194" y="4276959"/>
                  <a:pt x="536882" y="4213659"/>
                  <a:pt x="492830" y="4150360"/>
                </a:cubicBezTo>
                <a:cubicBezTo>
                  <a:pt x="481817" y="4133847"/>
                  <a:pt x="476311" y="4117335"/>
                  <a:pt x="476311" y="4100822"/>
                </a:cubicBezTo>
                <a:cubicBezTo>
                  <a:pt x="476311" y="3872395"/>
                  <a:pt x="476311" y="3643967"/>
                  <a:pt x="476311" y="3415540"/>
                </a:cubicBezTo>
                <a:cubicBezTo>
                  <a:pt x="476311" y="3404532"/>
                  <a:pt x="476311" y="3393523"/>
                  <a:pt x="476311" y="3382515"/>
                </a:cubicBezTo>
                <a:cubicBezTo>
                  <a:pt x="476311" y="3368754"/>
                  <a:pt x="476311" y="3354993"/>
                  <a:pt x="476311" y="3341233"/>
                </a:cubicBezTo>
                <a:cubicBezTo>
                  <a:pt x="476311" y="3294446"/>
                  <a:pt x="470804" y="3247660"/>
                  <a:pt x="479064" y="3200874"/>
                </a:cubicBezTo>
                <a:cubicBezTo>
                  <a:pt x="487324" y="3126566"/>
                  <a:pt x="451532" y="3071523"/>
                  <a:pt x="410233" y="3016481"/>
                </a:cubicBezTo>
                <a:cubicBezTo>
                  <a:pt x="379947" y="2975199"/>
                  <a:pt x="379947" y="2936669"/>
                  <a:pt x="404727" y="2895387"/>
                </a:cubicBezTo>
                <a:cubicBezTo>
                  <a:pt x="412986" y="2878874"/>
                  <a:pt x="423999" y="2870617"/>
                  <a:pt x="437765" y="2865113"/>
                </a:cubicBezTo>
                <a:cubicBezTo>
                  <a:pt x="465298" y="2851353"/>
                  <a:pt x="473558" y="2829335"/>
                  <a:pt x="468051" y="2801814"/>
                </a:cubicBezTo>
                <a:cubicBezTo>
                  <a:pt x="465298" y="2801814"/>
                  <a:pt x="462545" y="2799062"/>
                  <a:pt x="459791" y="2799062"/>
                </a:cubicBezTo>
                <a:cubicBezTo>
                  <a:pt x="448778" y="2788053"/>
                  <a:pt x="435012" y="2779797"/>
                  <a:pt x="418493" y="2782549"/>
                </a:cubicBezTo>
                <a:cubicBezTo>
                  <a:pt x="399220" y="2777045"/>
                  <a:pt x="374441" y="2796310"/>
                  <a:pt x="360675" y="2766036"/>
                </a:cubicBezTo>
                <a:cubicBezTo>
                  <a:pt x="346909" y="2752276"/>
                  <a:pt x="352415" y="2733011"/>
                  <a:pt x="352415" y="2719250"/>
                </a:cubicBezTo>
                <a:cubicBezTo>
                  <a:pt x="352415" y="2350464"/>
                  <a:pt x="352415" y="1981678"/>
                  <a:pt x="352415" y="1615644"/>
                </a:cubicBezTo>
                <a:cubicBezTo>
                  <a:pt x="352415" y="1596379"/>
                  <a:pt x="352415" y="1577114"/>
                  <a:pt x="349662" y="1555097"/>
                </a:cubicBezTo>
                <a:cubicBezTo>
                  <a:pt x="280831" y="1491798"/>
                  <a:pt x="247792" y="1411986"/>
                  <a:pt x="242285" y="1318413"/>
                </a:cubicBezTo>
                <a:cubicBezTo>
                  <a:pt x="242285" y="1299148"/>
                  <a:pt x="242285" y="1282635"/>
                  <a:pt x="245039" y="1263371"/>
                </a:cubicBezTo>
                <a:cubicBezTo>
                  <a:pt x="247792" y="1200071"/>
                  <a:pt x="203740" y="1158790"/>
                  <a:pt x="173454" y="1114755"/>
                </a:cubicBezTo>
                <a:cubicBezTo>
                  <a:pt x="132156" y="1056960"/>
                  <a:pt x="121143" y="999165"/>
                  <a:pt x="118390" y="933114"/>
                </a:cubicBezTo>
                <a:cubicBezTo>
                  <a:pt x="115636" y="869815"/>
                  <a:pt x="126649" y="809268"/>
                  <a:pt x="101870" y="745969"/>
                </a:cubicBezTo>
                <a:cubicBezTo>
                  <a:pt x="90857" y="715696"/>
                  <a:pt x="74338" y="685422"/>
                  <a:pt x="55065" y="660653"/>
                </a:cubicBezTo>
                <a:cubicBezTo>
                  <a:pt x="30286" y="624875"/>
                  <a:pt x="22026" y="583593"/>
                  <a:pt x="0" y="547815"/>
                </a:cubicBezTo>
                <a:cubicBezTo>
                  <a:pt x="0" y="547815"/>
                  <a:pt x="0" y="547815"/>
                  <a:pt x="0" y="10348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37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041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60514" y="60362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73E90-95F0-E34D-B0FF-F9193FBE2D36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702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965" r:id="rId2"/>
    <p:sldLayoutId id="2147484091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1339EE06-22A7-4175-91D3-2B9009ED78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11692" y="0"/>
            <a:ext cx="12192000" cy="6858000"/>
          </a:xfrm>
          <a:prstGeom prst="rect">
            <a:avLst/>
          </a:prstGeom>
          <a:solidFill>
            <a:srgbClr val="F5F5F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20E519-65AC-493E-804C-E34B69CC0924}"/>
              </a:ext>
            </a:extLst>
          </p:cNvPr>
          <p:cNvSpPr txBox="1"/>
          <p:nvPr/>
        </p:nvSpPr>
        <p:spPr>
          <a:xfrm>
            <a:off x="907413" y="2307035"/>
            <a:ext cx="6955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chemeClr val="accent1"/>
                </a:solidFill>
                <a:latin typeface="+mj-ea"/>
                <a:ea typeface="+mj-ea"/>
              </a:rPr>
              <a:t>危险废物分类及包装说明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1A78A9-3008-422B-8673-3BA8B10C2718}"/>
              </a:ext>
            </a:extLst>
          </p:cNvPr>
          <p:cNvSpPr/>
          <p:nvPr/>
        </p:nvSpPr>
        <p:spPr>
          <a:xfrm>
            <a:off x="3715117" y="3387306"/>
            <a:ext cx="3528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</a:rPr>
              <a:t>联系电话：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</a:rPr>
              <a:t>0771-3233626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7A4FAFC-C2BD-493E-A411-9C9464087A9C}"/>
              </a:ext>
            </a:extLst>
          </p:cNvPr>
          <p:cNvGrpSpPr/>
          <p:nvPr/>
        </p:nvGrpSpPr>
        <p:grpSpPr>
          <a:xfrm>
            <a:off x="1023604" y="3314083"/>
            <a:ext cx="2579828" cy="546557"/>
            <a:chOff x="1001573" y="4945609"/>
            <a:chExt cx="2579828" cy="546557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B5FC9BCF-E83A-4EAE-A189-091CE7415800}"/>
                </a:ext>
              </a:extLst>
            </p:cNvPr>
            <p:cNvSpPr/>
            <p:nvPr/>
          </p:nvSpPr>
          <p:spPr>
            <a:xfrm>
              <a:off x="1001573" y="4945609"/>
              <a:ext cx="2579828" cy="546557"/>
            </a:xfrm>
            <a:prstGeom prst="roundRect">
              <a:avLst>
                <a:gd name="adj" fmla="val 1550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51745E70-C75D-490F-8AFC-D09D86DE0F01}"/>
                </a:ext>
              </a:extLst>
            </p:cNvPr>
            <p:cNvSpPr txBox="1"/>
            <p:nvPr/>
          </p:nvSpPr>
          <p:spPr>
            <a:xfrm>
              <a:off x="1013266" y="4988055"/>
              <a:ext cx="2556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</a:rPr>
                <a:t>联系人：刘老师</a:t>
              </a: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165EA945-F5D7-4ABB-B775-C0D7950B285C}"/>
              </a:ext>
            </a:extLst>
          </p:cNvPr>
          <p:cNvSpPr/>
          <p:nvPr/>
        </p:nvSpPr>
        <p:spPr>
          <a:xfrm>
            <a:off x="4903206" y="5912434"/>
            <a:ext cx="2629246" cy="435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latin typeface="+mn-ea"/>
                <a:cs typeface="Source Han Sans CN Normal" charset="-122"/>
                <a:sym typeface="思源黑体 CN Regular" panose="020B0500000000000000" pitchFamily="34" charset="-122"/>
              </a:rPr>
              <a:t>更新时间：</a:t>
            </a:r>
            <a:r>
              <a:rPr lang="en-US" altLang="zh-CN" sz="2000" dirty="0">
                <a:latin typeface="+mn-ea"/>
                <a:cs typeface="Source Han Sans CN Normal" charset="-122"/>
                <a:sym typeface="思源黑体 CN Regular" panose="020B0500000000000000" pitchFamily="34" charset="-122"/>
              </a:rPr>
              <a:t>2021</a:t>
            </a:r>
            <a:r>
              <a:rPr lang="zh-CN" altLang="en-US" sz="2000" dirty="0">
                <a:latin typeface="+mn-ea"/>
                <a:cs typeface="Source Han Sans CN Normal" charset="-122"/>
                <a:sym typeface="思源黑体 CN Regular" panose="020B0500000000000000" pitchFamily="34" charset="-122"/>
              </a:rPr>
              <a:t>年</a:t>
            </a:r>
            <a:r>
              <a:rPr lang="en-US" altLang="zh-CN" sz="2000" dirty="0">
                <a:latin typeface="+mn-ea"/>
                <a:cs typeface="Source Han Sans CN Normal" charset="-122"/>
                <a:sym typeface="思源黑体 CN Regular" panose="020B0500000000000000" pitchFamily="34" charset="-122"/>
              </a:rPr>
              <a:t>3</a:t>
            </a:r>
            <a:r>
              <a:rPr lang="zh-CN" altLang="en-US" sz="2000" dirty="0">
                <a:latin typeface="+mn-ea"/>
                <a:cs typeface="Source Han Sans CN Normal" charset="-122"/>
                <a:sym typeface="思源黑体 CN Regular" panose="020B0500000000000000" pitchFamily="34" charset="-122"/>
              </a:rPr>
              <a:t>月</a:t>
            </a:r>
            <a:endParaRPr lang="en-US" altLang="zh-CN" sz="2000" dirty="0">
              <a:latin typeface="+mn-ea"/>
              <a:cs typeface="Source Han Sans CN Normal" charset="-122"/>
              <a:sym typeface="思源黑体 CN Regular" panose="020B0500000000000000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D89E536-6B7D-4294-AB0C-4CF1A4ABA22E}"/>
              </a:ext>
            </a:extLst>
          </p:cNvPr>
          <p:cNvSpPr/>
          <p:nvPr/>
        </p:nvSpPr>
        <p:spPr>
          <a:xfrm>
            <a:off x="10279619" y="2307035"/>
            <a:ext cx="1900689" cy="2479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62C651B-9CA6-4509-9155-574A2B6FF78B}"/>
              </a:ext>
            </a:extLst>
          </p:cNvPr>
          <p:cNvSpPr/>
          <p:nvPr/>
        </p:nvSpPr>
        <p:spPr>
          <a:xfrm>
            <a:off x="-23383" y="2307035"/>
            <a:ext cx="461818" cy="25914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F9D28B8-CEBF-46DC-8754-422AE25B95C0}"/>
              </a:ext>
            </a:extLst>
          </p:cNvPr>
          <p:cNvSpPr/>
          <p:nvPr/>
        </p:nvSpPr>
        <p:spPr>
          <a:xfrm>
            <a:off x="999656" y="4067468"/>
            <a:ext cx="47772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广西大学实验室废弃物</a:t>
            </a:r>
            <a:r>
              <a:rPr lang="en-US" altLang="zh-CN" sz="2000" dirty="0"/>
              <a:t>QQ</a:t>
            </a:r>
            <a:r>
              <a:rPr lang="zh-CN" altLang="en-US" sz="2000" dirty="0"/>
              <a:t>群：</a:t>
            </a:r>
            <a:r>
              <a:rPr lang="en-US" altLang="zh-CN" sz="2000" dirty="0"/>
              <a:t>421395802</a:t>
            </a:r>
          </a:p>
          <a:p>
            <a:r>
              <a:rPr lang="zh-CN" altLang="en-US" sz="2000" dirty="0"/>
              <a:t>（备注单位、姓名、学生或老师）</a:t>
            </a:r>
            <a:endParaRPr lang="en-US" altLang="zh-CN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53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E6EC0A53-96E9-445B-8395-DB9A50C29144}"/>
              </a:ext>
            </a:extLst>
          </p:cNvPr>
          <p:cNvSpPr txBox="1"/>
          <p:nvPr/>
        </p:nvSpPr>
        <p:spPr>
          <a:xfrm>
            <a:off x="911348" y="61590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+mj-ea"/>
                <a:ea typeface="+mj-ea"/>
              </a:rPr>
              <a:t>空瓶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60DAE24-6FFF-4000-91AA-7D45EF93BE61}"/>
              </a:ext>
            </a:extLst>
          </p:cNvPr>
          <p:cNvSpPr txBox="1"/>
          <p:nvPr/>
        </p:nvSpPr>
        <p:spPr>
          <a:xfrm>
            <a:off x="911348" y="264900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第</a:t>
            </a:r>
            <a:r>
              <a:rPr kumimoji="1"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kumimoji="1"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种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A12CF03-5A1D-4EE6-9707-A587C018B2A2}"/>
              </a:ext>
            </a:extLst>
          </p:cNvPr>
          <p:cNvGrpSpPr/>
          <p:nvPr/>
        </p:nvGrpSpPr>
        <p:grpSpPr>
          <a:xfrm>
            <a:off x="982663" y="1417990"/>
            <a:ext cx="1922636" cy="629251"/>
            <a:chOff x="1075764" y="2156043"/>
            <a:chExt cx="2865437" cy="670560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EE1E6341-A9C9-44CB-B47E-6425CC8BD19E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4E903AF-F3F3-495D-968E-03D1E43AF1AE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包装要求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104B1BF-7143-4F32-B1EB-5A1DB0557725}"/>
              </a:ext>
            </a:extLst>
          </p:cNvPr>
          <p:cNvSpPr txBox="1"/>
          <p:nvPr/>
        </p:nvSpPr>
        <p:spPr>
          <a:xfrm>
            <a:off x="982663" y="3156974"/>
            <a:ext cx="3873816" cy="20538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 sz="2000" kern="100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可用编织袋或者纸箱包装，每袋或者每箱不要超过</a:t>
            </a:r>
            <a:r>
              <a:rPr lang="en-US" altLang="zh-CN" dirty="0"/>
              <a:t>50KG</a:t>
            </a:r>
            <a:r>
              <a:rPr lang="zh-CN" altLang="en-US" dirty="0"/>
              <a:t>。</a:t>
            </a:r>
          </a:p>
          <a:p>
            <a:r>
              <a:rPr lang="zh-CN" altLang="en-US" dirty="0"/>
              <a:t>袋口用扎带严实扎紧。</a:t>
            </a:r>
            <a:endParaRPr lang="en-US" altLang="zh-CN" dirty="0"/>
          </a:p>
          <a:p>
            <a:r>
              <a:rPr lang="zh-CN" altLang="en-US" dirty="0"/>
              <a:t>不要有尖锐物品、碎玻璃刺穿袋子。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304805-0941-40D8-854B-E1975A4B63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12122" r="4950" b="6435"/>
          <a:stretch/>
        </p:blipFill>
        <p:spPr>
          <a:xfrm>
            <a:off x="5731883" y="1597028"/>
            <a:ext cx="5477455" cy="366394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C779488-BC90-4405-9C88-D608E2B026AE}"/>
              </a:ext>
            </a:extLst>
          </p:cNvPr>
          <p:cNvGrpSpPr/>
          <p:nvPr/>
        </p:nvGrpSpPr>
        <p:grpSpPr>
          <a:xfrm>
            <a:off x="923615" y="2435379"/>
            <a:ext cx="1245109" cy="496163"/>
            <a:chOff x="847548" y="4440931"/>
            <a:chExt cx="1823484" cy="502354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9DC1C37-38E3-4959-A509-24E5F73E978A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B16E45E-33F0-4619-BA30-D68239077CCF}"/>
                </a:ext>
              </a:extLst>
            </p:cNvPr>
            <p:cNvSpPr txBox="1"/>
            <p:nvPr/>
          </p:nvSpPr>
          <p:spPr>
            <a:xfrm>
              <a:off x="847548" y="4518330"/>
              <a:ext cx="1823484" cy="373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编织袋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AED3A13-0BEC-49B1-A419-F58DC2428756}"/>
              </a:ext>
            </a:extLst>
          </p:cNvPr>
          <p:cNvGrpSpPr/>
          <p:nvPr/>
        </p:nvGrpSpPr>
        <p:grpSpPr>
          <a:xfrm>
            <a:off x="2082640" y="2435379"/>
            <a:ext cx="1245109" cy="496163"/>
            <a:chOff x="847548" y="4440931"/>
            <a:chExt cx="1823484" cy="502354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E201086-7D1B-4711-B51F-3B1CB8A55989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6AD4675-CE8D-4E8F-9947-6ADA86A198DE}"/>
                </a:ext>
              </a:extLst>
            </p:cNvPr>
            <p:cNvSpPr txBox="1"/>
            <p:nvPr/>
          </p:nvSpPr>
          <p:spPr>
            <a:xfrm>
              <a:off x="847548" y="4518330"/>
              <a:ext cx="1823484" cy="373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纸箱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6557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278C467-48EE-4CEF-800E-BD6E71B27A07}"/>
              </a:ext>
            </a:extLst>
          </p:cNvPr>
          <p:cNvCxnSpPr/>
          <p:nvPr/>
        </p:nvCxnSpPr>
        <p:spPr>
          <a:xfrm>
            <a:off x="709870" y="3429000"/>
            <a:ext cx="3814386" cy="0"/>
          </a:xfrm>
          <a:prstGeom prst="line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9A4F4F9-DD91-40A5-99E2-B91197A0FCA7}"/>
              </a:ext>
            </a:extLst>
          </p:cNvPr>
          <p:cNvCxnSpPr/>
          <p:nvPr/>
        </p:nvCxnSpPr>
        <p:spPr>
          <a:xfrm>
            <a:off x="5617449" y="3438427"/>
            <a:ext cx="957103" cy="0"/>
          </a:xfrm>
          <a:prstGeom prst="line">
            <a:avLst/>
          </a:prstGeom>
          <a:ln w="38100" cap="rnd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3B3FA42C-B0BA-4557-AB81-5E555A3191BC}"/>
              </a:ext>
            </a:extLst>
          </p:cNvPr>
          <p:cNvSpPr txBox="1"/>
          <p:nvPr/>
        </p:nvSpPr>
        <p:spPr>
          <a:xfrm>
            <a:off x="690678" y="367243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+mj-ea"/>
                <a:ea typeface="+mj-ea"/>
              </a:rPr>
              <a:t>第二类危险废物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13E7D74-56BF-4F6E-A6E7-8D3CF1ADA29E}"/>
              </a:ext>
            </a:extLst>
          </p:cNvPr>
          <p:cNvSpPr txBox="1"/>
          <p:nvPr/>
        </p:nvSpPr>
        <p:spPr>
          <a:xfrm>
            <a:off x="690678" y="4729131"/>
            <a:ext cx="5275294" cy="14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即固体废弃物，</a:t>
            </a:r>
            <a:r>
              <a:rPr lang="zh-CN" altLang="en-US" sz="2000" dirty="0"/>
              <a:t>指受化学试剂等污染的实验耗材，如手套、枪头、注射器等，也可以称为实验垃圾。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099571D-CDA0-4E5B-B102-D534D7FCCB0F}"/>
              </a:ext>
            </a:extLst>
          </p:cNvPr>
          <p:cNvSpPr txBox="1"/>
          <p:nvPr/>
        </p:nvSpPr>
        <p:spPr>
          <a:xfrm>
            <a:off x="487422" y="1677010"/>
            <a:ext cx="200567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500" b="1" dirty="0">
                <a:solidFill>
                  <a:schemeClr val="accent1"/>
                </a:solidFill>
                <a:latin typeface="+mj-lt"/>
              </a:rPr>
              <a:t>0</a:t>
            </a:r>
            <a:r>
              <a:rPr kumimoji="1" lang="en-US" altLang="zh-CN" sz="1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kumimoji="1" lang="en-US" altLang="zh-CN" sz="11500" b="1" dirty="0">
                <a:solidFill>
                  <a:schemeClr val="accent1"/>
                </a:solidFill>
                <a:latin typeface="+mj-lt"/>
              </a:rPr>
              <a:t>2</a:t>
            </a:r>
            <a:endParaRPr kumimoji="1" lang="zh-CN" altLang="en-US" sz="115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D4945B-E9BF-4052-863D-ABFE26F1D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" r="2925" b="1107"/>
          <a:stretch/>
        </p:blipFill>
        <p:spPr>
          <a:xfrm>
            <a:off x="6452632" y="9428"/>
            <a:ext cx="5739368" cy="6857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169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>
            <a:extLst>
              <a:ext uri="{FF2B5EF4-FFF2-40B4-BE49-F238E27FC236}">
                <a16:creationId xmlns:a16="http://schemas.microsoft.com/office/drawing/2014/main" id="{13F75D3A-322A-41C2-ACF5-A9A5A018DED2}"/>
              </a:ext>
            </a:extLst>
          </p:cNvPr>
          <p:cNvSpPr/>
          <p:nvPr/>
        </p:nvSpPr>
        <p:spPr bwMode="auto">
          <a:xfrm>
            <a:off x="1279094" y="1587326"/>
            <a:ext cx="2678120" cy="463028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D1F2460E-0684-4A99-BE32-E25D0A1EB2B0}"/>
              </a:ext>
            </a:extLst>
          </p:cNvPr>
          <p:cNvSpPr/>
          <p:nvPr/>
        </p:nvSpPr>
        <p:spPr bwMode="auto">
          <a:xfrm>
            <a:off x="4785303" y="1587327"/>
            <a:ext cx="2678120" cy="463028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8DC6732F-DC0B-4417-B21C-4CE82270A0E2}"/>
              </a:ext>
            </a:extLst>
          </p:cNvPr>
          <p:cNvSpPr/>
          <p:nvPr/>
        </p:nvSpPr>
        <p:spPr bwMode="auto">
          <a:xfrm>
            <a:off x="8291513" y="1586994"/>
            <a:ext cx="2678120" cy="463028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34AE56A-9223-4911-8F2F-D8E991E738CA}"/>
              </a:ext>
            </a:extLst>
          </p:cNvPr>
          <p:cNvSpPr txBox="1"/>
          <p:nvPr/>
        </p:nvSpPr>
        <p:spPr>
          <a:xfrm>
            <a:off x="1499896" y="2958890"/>
            <a:ext cx="2236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latin typeface="+mj-lt"/>
              </a:rPr>
              <a:t>一般实验室</a:t>
            </a:r>
            <a:endParaRPr kumimoji="1" lang="en-US" altLang="zh-CN" sz="3200" b="1" dirty="0">
              <a:latin typeface="+mj-lt"/>
            </a:endParaRPr>
          </a:p>
          <a:p>
            <a:pPr algn="ctr"/>
            <a:r>
              <a:rPr kumimoji="1" lang="zh-CN" altLang="en-US" sz="3200" b="1" dirty="0">
                <a:latin typeface="+mj-lt"/>
              </a:rPr>
              <a:t>固体废弃物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BE25366-6001-4383-80DF-CBB316873402}"/>
              </a:ext>
            </a:extLst>
          </p:cNvPr>
          <p:cNvSpPr txBox="1"/>
          <p:nvPr/>
        </p:nvSpPr>
        <p:spPr>
          <a:xfrm>
            <a:off x="5006106" y="3205112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 sz="3200">
                <a:latin typeface="+mj-lt"/>
              </a:defRPr>
            </a:lvl1pPr>
          </a:lstStyle>
          <a:p>
            <a:r>
              <a:rPr lang="zh-CN" altLang="en-US" b="1" dirty="0"/>
              <a:t>利器废弃物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286738C-2F4E-42D8-84A9-49881052513F}"/>
              </a:ext>
            </a:extLst>
          </p:cNvPr>
          <p:cNvSpPr txBox="1"/>
          <p:nvPr/>
        </p:nvSpPr>
        <p:spPr>
          <a:xfrm>
            <a:off x="8512317" y="2958890"/>
            <a:ext cx="2236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kumimoji="1" sz="3200">
                <a:latin typeface="+mj-lt"/>
              </a:defRPr>
            </a:lvl1pPr>
          </a:lstStyle>
          <a:p>
            <a:r>
              <a:rPr lang="zh-CN" altLang="en-US" b="1" dirty="0"/>
              <a:t>危险</a:t>
            </a:r>
            <a:endParaRPr lang="en-US" altLang="zh-CN" b="1" dirty="0"/>
          </a:p>
          <a:p>
            <a:r>
              <a:rPr lang="zh-CN" altLang="en-US" b="1" dirty="0"/>
              <a:t>固体废弃物</a:t>
            </a:r>
          </a:p>
        </p:txBody>
      </p:sp>
      <p:sp>
        <p:nvSpPr>
          <p:cNvPr id="38" name="Rectangle 7">
            <a:extLst>
              <a:ext uri="{FF2B5EF4-FFF2-40B4-BE49-F238E27FC236}">
                <a16:creationId xmlns:a16="http://schemas.microsoft.com/office/drawing/2014/main" id="{89295046-45BB-434C-B0FB-BDB370F3FF50}"/>
              </a:ext>
            </a:extLst>
          </p:cNvPr>
          <p:cNvSpPr/>
          <p:nvPr/>
        </p:nvSpPr>
        <p:spPr>
          <a:xfrm>
            <a:off x="1466500" y="4036108"/>
            <a:ext cx="2303302" cy="187912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实验用手套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枪头、滤头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不带针头的注射器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离心管、软管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培养皿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凝胶、试纸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+mn-ea"/>
                <a:cs typeface="Titillium" charset="0"/>
              </a:rPr>
              <a:t>……</a:t>
            </a:r>
            <a:endParaRPr lang="zh-CN" altLang="en-US" dirty="0">
              <a:solidFill>
                <a:schemeClr val="tx1"/>
              </a:solidFill>
              <a:latin typeface="+mn-ea"/>
              <a:cs typeface="Titillium" charset="0"/>
            </a:endParaRP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F914D5E7-FC96-4C47-B2AD-65332EDC7DCB}"/>
              </a:ext>
            </a:extLst>
          </p:cNvPr>
          <p:cNvSpPr/>
          <p:nvPr/>
        </p:nvSpPr>
        <p:spPr>
          <a:xfrm>
            <a:off x="5125480" y="4036108"/>
            <a:ext cx="2117136" cy="19807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针头（套上针帽）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带针头的注射器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刀片、玻片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其他尖锐器械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实验室玻璃仪器产生的碎玻璃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+mn-ea"/>
                <a:cs typeface="Titillium" charset="0"/>
              </a:rPr>
              <a:t>……</a:t>
            </a:r>
            <a:endParaRPr lang="zh-CN" altLang="en-US" dirty="0">
              <a:solidFill>
                <a:schemeClr val="tx1"/>
              </a:solidFill>
              <a:latin typeface="+mn-ea"/>
              <a:cs typeface="Titillium" charset="0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44F99DB7-2473-4DF4-A786-17E07A265D63}"/>
              </a:ext>
            </a:extLst>
          </p:cNvPr>
          <p:cNvSpPr/>
          <p:nvPr/>
        </p:nvSpPr>
        <p:spPr>
          <a:xfrm>
            <a:off x="8606679" y="4036108"/>
            <a:ext cx="2100888" cy="173406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</a:rPr>
              <a:t>被血、细菌等污染的手套、注射器、抹布、枪头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等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93" name="football-sports-gloves_27276">
            <a:extLst>
              <a:ext uri="{FF2B5EF4-FFF2-40B4-BE49-F238E27FC236}">
                <a16:creationId xmlns:a16="http://schemas.microsoft.com/office/drawing/2014/main" id="{E01E51F3-78BA-4B5B-BAF2-ADD3F794C850}"/>
              </a:ext>
            </a:extLst>
          </p:cNvPr>
          <p:cNvSpPr>
            <a:spLocks noChangeAspect="1"/>
          </p:cNvSpPr>
          <p:nvPr/>
        </p:nvSpPr>
        <p:spPr bwMode="auto">
          <a:xfrm>
            <a:off x="2262500" y="2062524"/>
            <a:ext cx="711302" cy="764116"/>
          </a:xfrm>
          <a:custGeom>
            <a:avLst/>
            <a:gdLst>
              <a:gd name="connsiteX0" fmla="*/ 208957 w 564787"/>
              <a:gd name="connsiteY0" fmla="*/ 523806 h 606722"/>
              <a:gd name="connsiteX1" fmla="*/ 201213 w 564787"/>
              <a:gd name="connsiteY1" fmla="*/ 524665 h 606722"/>
              <a:gd name="connsiteX2" fmla="*/ 193612 w 564787"/>
              <a:gd name="connsiteY2" fmla="*/ 525811 h 606722"/>
              <a:gd name="connsiteX3" fmla="*/ 168658 w 564787"/>
              <a:gd name="connsiteY3" fmla="*/ 537697 h 606722"/>
              <a:gd name="connsiteX4" fmla="*/ 193755 w 564787"/>
              <a:gd name="connsiteY4" fmla="*/ 573498 h 606722"/>
              <a:gd name="connsiteX5" fmla="*/ 182425 w 564787"/>
              <a:gd name="connsiteY5" fmla="*/ 555168 h 606722"/>
              <a:gd name="connsiteX6" fmla="*/ 192321 w 564787"/>
              <a:gd name="connsiteY6" fmla="*/ 548724 h 606722"/>
              <a:gd name="connsiteX7" fmla="*/ 200065 w 564787"/>
              <a:gd name="connsiteY7" fmla="*/ 545430 h 606722"/>
              <a:gd name="connsiteX8" fmla="*/ 207810 w 564787"/>
              <a:gd name="connsiteY8" fmla="*/ 542709 h 606722"/>
              <a:gd name="connsiteX9" fmla="*/ 272060 w 564787"/>
              <a:gd name="connsiteY9" fmla="*/ 525667 h 606722"/>
              <a:gd name="connsiteX10" fmla="*/ 208957 w 564787"/>
              <a:gd name="connsiteY10" fmla="*/ 523806 h 606722"/>
              <a:gd name="connsiteX11" fmla="*/ 289556 w 564787"/>
              <a:gd name="connsiteY11" fmla="*/ 484997 h 606722"/>
              <a:gd name="connsiteX12" fmla="*/ 291708 w 564787"/>
              <a:gd name="connsiteY12" fmla="*/ 484997 h 606722"/>
              <a:gd name="connsiteX13" fmla="*/ 292568 w 564787"/>
              <a:gd name="connsiteY13" fmla="*/ 484997 h 606722"/>
              <a:gd name="connsiteX14" fmla="*/ 298448 w 564787"/>
              <a:gd name="connsiteY14" fmla="*/ 486143 h 606722"/>
              <a:gd name="connsiteX15" fmla="*/ 303181 w 564787"/>
              <a:gd name="connsiteY15" fmla="*/ 488434 h 606722"/>
              <a:gd name="connsiteX16" fmla="*/ 307913 w 564787"/>
              <a:gd name="connsiteY16" fmla="*/ 492730 h 606722"/>
              <a:gd name="connsiteX17" fmla="*/ 311929 w 564787"/>
              <a:gd name="connsiteY17" fmla="*/ 500750 h 606722"/>
              <a:gd name="connsiteX18" fmla="*/ 312646 w 564787"/>
              <a:gd name="connsiteY18" fmla="*/ 503900 h 606722"/>
              <a:gd name="connsiteX19" fmla="*/ 313076 w 564787"/>
              <a:gd name="connsiteY19" fmla="*/ 508483 h 606722"/>
              <a:gd name="connsiteX20" fmla="*/ 318956 w 564787"/>
              <a:gd name="connsiteY20" fmla="*/ 566624 h 606722"/>
              <a:gd name="connsiteX21" fmla="*/ 315228 w 564787"/>
              <a:gd name="connsiteY21" fmla="*/ 580659 h 606722"/>
              <a:gd name="connsiteX22" fmla="*/ 306766 w 564787"/>
              <a:gd name="connsiteY22" fmla="*/ 587819 h 606722"/>
              <a:gd name="connsiteX23" fmla="*/ 300169 w 564787"/>
              <a:gd name="connsiteY23" fmla="*/ 589680 h 606722"/>
              <a:gd name="connsiteX24" fmla="*/ 266036 w 564787"/>
              <a:gd name="connsiteY24" fmla="*/ 593117 h 606722"/>
              <a:gd name="connsiteX25" fmla="*/ 132374 w 564787"/>
              <a:gd name="connsiteY25" fmla="*/ 606579 h 606722"/>
              <a:gd name="connsiteX26" fmla="*/ 130222 w 564787"/>
              <a:gd name="connsiteY26" fmla="*/ 606722 h 606722"/>
              <a:gd name="connsiteX27" fmla="*/ 109284 w 564787"/>
              <a:gd name="connsiteY27" fmla="*/ 587819 h 606722"/>
              <a:gd name="connsiteX28" fmla="*/ 102974 w 564787"/>
              <a:gd name="connsiteY28" fmla="*/ 524951 h 606722"/>
              <a:gd name="connsiteX29" fmla="*/ 106559 w 564787"/>
              <a:gd name="connsiteY29" fmla="*/ 511060 h 606722"/>
              <a:gd name="connsiteX30" fmla="*/ 110288 w 564787"/>
              <a:gd name="connsiteY30" fmla="*/ 506764 h 606722"/>
              <a:gd name="connsiteX31" fmla="*/ 117889 w 564787"/>
              <a:gd name="connsiteY31" fmla="*/ 502755 h 606722"/>
              <a:gd name="connsiteX32" fmla="*/ 121761 w 564787"/>
              <a:gd name="connsiteY32" fmla="*/ 501895 h 606722"/>
              <a:gd name="connsiteX33" fmla="*/ 195476 w 564787"/>
              <a:gd name="connsiteY33" fmla="*/ 494449 h 606722"/>
              <a:gd name="connsiteX34" fmla="*/ 203364 w 564787"/>
              <a:gd name="connsiteY34" fmla="*/ 493733 h 606722"/>
              <a:gd name="connsiteX35" fmla="*/ 211252 w 564787"/>
              <a:gd name="connsiteY35" fmla="*/ 492873 h 606722"/>
              <a:gd name="connsiteX36" fmla="*/ 216558 w 564787"/>
              <a:gd name="connsiteY36" fmla="*/ 492444 h 606722"/>
              <a:gd name="connsiteX37" fmla="*/ 239935 w 564787"/>
              <a:gd name="connsiteY37" fmla="*/ 490009 h 606722"/>
              <a:gd name="connsiteX38" fmla="*/ 267614 w 564787"/>
              <a:gd name="connsiteY38" fmla="*/ 487288 h 606722"/>
              <a:gd name="connsiteX39" fmla="*/ 505940 w 564787"/>
              <a:gd name="connsiteY39" fmla="*/ 251848 h 606722"/>
              <a:gd name="connsiteX40" fmla="*/ 552693 w 564787"/>
              <a:gd name="connsiteY40" fmla="*/ 280332 h 606722"/>
              <a:gd name="connsiteX41" fmla="*/ 547387 w 564787"/>
              <a:gd name="connsiteY41" fmla="*/ 351327 h 606722"/>
              <a:gd name="connsiteX42" fmla="*/ 420896 w 564787"/>
              <a:gd name="connsiteY42" fmla="*/ 440357 h 606722"/>
              <a:gd name="connsiteX43" fmla="*/ 409996 w 564787"/>
              <a:gd name="connsiteY43" fmla="*/ 484586 h 606722"/>
              <a:gd name="connsiteX44" fmla="*/ 418458 w 564787"/>
              <a:gd name="connsiteY44" fmla="*/ 509206 h 606722"/>
              <a:gd name="connsiteX45" fmla="*/ 415159 w 564787"/>
              <a:gd name="connsiteY45" fmla="*/ 566889 h 606722"/>
              <a:gd name="connsiteX46" fmla="*/ 380740 w 564787"/>
              <a:gd name="connsiteY46" fmla="*/ 599524 h 606722"/>
              <a:gd name="connsiteX47" fmla="*/ 378732 w 564787"/>
              <a:gd name="connsiteY47" fmla="*/ 599381 h 606722"/>
              <a:gd name="connsiteX48" fmla="*/ 313479 w 564787"/>
              <a:gd name="connsiteY48" fmla="*/ 595802 h 606722"/>
              <a:gd name="connsiteX49" fmla="*/ 321941 w 564787"/>
              <a:gd name="connsiteY49" fmla="*/ 588646 h 606722"/>
              <a:gd name="connsiteX50" fmla="*/ 326386 w 564787"/>
              <a:gd name="connsiteY50" fmla="*/ 581346 h 606722"/>
              <a:gd name="connsiteX51" fmla="*/ 379593 w 564787"/>
              <a:gd name="connsiteY51" fmla="*/ 584208 h 606722"/>
              <a:gd name="connsiteX52" fmla="*/ 380740 w 564787"/>
              <a:gd name="connsiteY52" fmla="*/ 584352 h 606722"/>
              <a:gd name="connsiteX53" fmla="*/ 399957 w 564787"/>
              <a:gd name="connsiteY53" fmla="*/ 566173 h 606722"/>
              <a:gd name="connsiteX54" fmla="*/ 403256 w 564787"/>
              <a:gd name="connsiteY54" fmla="*/ 508347 h 606722"/>
              <a:gd name="connsiteX55" fmla="*/ 400675 w 564787"/>
              <a:gd name="connsiteY55" fmla="*/ 497612 h 606722"/>
              <a:gd name="connsiteX56" fmla="*/ 395655 w 564787"/>
              <a:gd name="connsiteY56" fmla="*/ 491886 h 606722"/>
              <a:gd name="connsiteX57" fmla="*/ 387767 w 564787"/>
              <a:gd name="connsiteY57" fmla="*/ 488451 h 606722"/>
              <a:gd name="connsiteX58" fmla="*/ 385042 w 564787"/>
              <a:gd name="connsiteY58" fmla="*/ 488021 h 606722"/>
              <a:gd name="connsiteX59" fmla="*/ 313623 w 564787"/>
              <a:gd name="connsiteY59" fmla="*/ 484014 h 606722"/>
              <a:gd name="connsiteX60" fmla="*/ 307886 w 564787"/>
              <a:gd name="connsiteY60" fmla="*/ 479433 h 606722"/>
              <a:gd name="connsiteX61" fmla="*/ 309320 w 564787"/>
              <a:gd name="connsiteY61" fmla="*/ 476141 h 606722"/>
              <a:gd name="connsiteX62" fmla="*/ 311328 w 564787"/>
              <a:gd name="connsiteY62" fmla="*/ 468698 h 606722"/>
              <a:gd name="connsiteX63" fmla="*/ 385903 w 564787"/>
              <a:gd name="connsiteY63" fmla="*/ 472849 h 606722"/>
              <a:gd name="connsiteX64" fmla="*/ 397233 w 564787"/>
              <a:gd name="connsiteY64" fmla="*/ 475569 h 606722"/>
              <a:gd name="connsiteX65" fmla="*/ 406268 w 564787"/>
              <a:gd name="connsiteY65" fmla="*/ 432056 h 606722"/>
              <a:gd name="connsiteX66" fmla="*/ 539212 w 564787"/>
              <a:gd name="connsiteY66" fmla="*/ 338445 h 606722"/>
              <a:gd name="connsiteX67" fmla="*/ 539355 w 564787"/>
              <a:gd name="connsiteY67" fmla="*/ 287775 h 606722"/>
              <a:gd name="connsiteX68" fmla="*/ 505940 w 564787"/>
              <a:gd name="connsiteY68" fmla="*/ 267163 h 606722"/>
              <a:gd name="connsiteX69" fmla="*/ 490308 w 564787"/>
              <a:gd name="connsiteY69" fmla="*/ 271171 h 606722"/>
              <a:gd name="connsiteX70" fmla="*/ 443842 w 564787"/>
              <a:gd name="connsiteY70" fmla="*/ 297222 h 606722"/>
              <a:gd name="connsiteX71" fmla="*/ 448144 w 564787"/>
              <a:gd name="connsiteY71" fmla="*/ 286201 h 606722"/>
              <a:gd name="connsiteX72" fmla="*/ 448575 w 564787"/>
              <a:gd name="connsiteY72" fmla="*/ 277183 h 606722"/>
              <a:gd name="connsiteX73" fmla="*/ 482850 w 564787"/>
              <a:gd name="connsiteY73" fmla="*/ 257860 h 606722"/>
              <a:gd name="connsiteX74" fmla="*/ 505940 w 564787"/>
              <a:gd name="connsiteY74" fmla="*/ 251848 h 606722"/>
              <a:gd name="connsiteX75" fmla="*/ 333242 w 564787"/>
              <a:gd name="connsiteY75" fmla="*/ 15030 h 606722"/>
              <a:gd name="connsiteX76" fmla="*/ 335106 w 564787"/>
              <a:gd name="connsiteY76" fmla="*/ 15030 h 606722"/>
              <a:gd name="connsiteX77" fmla="*/ 380573 w 564787"/>
              <a:gd name="connsiteY77" fmla="*/ 56833 h 606722"/>
              <a:gd name="connsiteX78" fmla="*/ 406247 w 564787"/>
              <a:gd name="connsiteY78" fmla="*/ 49246 h 606722"/>
              <a:gd name="connsiteX79" fmla="*/ 413562 w 564787"/>
              <a:gd name="connsiteY79" fmla="*/ 49818 h 606722"/>
              <a:gd name="connsiteX80" fmla="*/ 444973 w 564787"/>
              <a:gd name="connsiteY80" fmla="*/ 69861 h 606722"/>
              <a:gd name="connsiteX81" fmla="*/ 453291 w 564787"/>
              <a:gd name="connsiteY81" fmla="*/ 105938 h 606722"/>
              <a:gd name="connsiteX82" fmla="*/ 444973 w 564787"/>
              <a:gd name="connsiteY82" fmla="*/ 193982 h 606722"/>
              <a:gd name="connsiteX83" fmla="*/ 445690 w 564787"/>
              <a:gd name="connsiteY83" fmla="*/ 193982 h 606722"/>
              <a:gd name="connsiteX84" fmla="*/ 443825 w 564787"/>
              <a:gd name="connsiteY84" fmla="*/ 212307 h 606722"/>
              <a:gd name="connsiteX85" fmla="*/ 440813 w 564787"/>
              <a:gd name="connsiteY85" fmla="*/ 253824 h 606722"/>
              <a:gd name="connsiteX86" fmla="*/ 433929 w 564787"/>
              <a:gd name="connsiteY86" fmla="*/ 242514 h 606722"/>
              <a:gd name="connsiteX87" fmla="*/ 429769 w 564787"/>
              <a:gd name="connsiteY87" fmla="*/ 236788 h 606722"/>
              <a:gd name="connsiteX88" fmla="*/ 426901 w 564787"/>
              <a:gd name="connsiteY88" fmla="*/ 233495 h 606722"/>
              <a:gd name="connsiteX89" fmla="*/ 428765 w 564787"/>
              <a:gd name="connsiteY89" fmla="*/ 210875 h 606722"/>
              <a:gd name="connsiteX90" fmla="*/ 428048 w 564787"/>
              <a:gd name="connsiteY90" fmla="*/ 210875 h 606722"/>
              <a:gd name="connsiteX91" fmla="*/ 438088 w 564787"/>
              <a:gd name="connsiteY91" fmla="*/ 104077 h 606722"/>
              <a:gd name="connsiteX92" fmla="*/ 411123 w 564787"/>
              <a:gd name="connsiteY92" fmla="*/ 64850 h 606722"/>
              <a:gd name="connsiteX93" fmla="*/ 406247 w 564787"/>
              <a:gd name="connsiteY93" fmla="*/ 64421 h 606722"/>
              <a:gd name="connsiteX94" fmla="*/ 373258 w 564787"/>
              <a:gd name="connsiteY94" fmla="*/ 93769 h 606722"/>
              <a:gd name="connsiteX95" fmla="*/ 362501 w 564787"/>
              <a:gd name="connsiteY95" fmla="*/ 149888 h 606722"/>
              <a:gd name="connsiteX96" fmla="*/ 365944 w 564787"/>
              <a:gd name="connsiteY96" fmla="*/ 65996 h 606722"/>
              <a:gd name="connsiteX97" fmla="*/ 334533 w 564787"/>
              <a:gd name="connsiteY97" fmla="*/ 30205 h 606722"/>
              <a:gd name="connsiteX98" fmla="*/ 333242 w 564787"/>
              <a:gd name="connsiteY98" fmla="*/ 30205 h 606722"/>
              <a:gd name="connsiteX99" fmla="*/ 300253 w 564787"/>
              <a:gd name="connsiteY99" fmla="*/ 63419 h 606722"/>
              <a:gd name="connsiteX100" fmla="*/ 295664 w 564787"/>
              <a:gd name="connsiteY100" fmla="*/ 127412 h 606722"/>
              <a:gd name="connsiteX101" fmla="*/ 291504 w 564787"/>
              <a:gd name="connsiteY101" fmla="*/ 61987 h 606722"/>
              <a:gd name="connsiteX102" fmla="*/ 291074 w 564787"/>
              <a:gd name="connsiteY102" fmla="*/ 58122 h 606722"/>
              <a:gd name="connsiteX103" fmla="*/ 287775 w 564787"/>
              <a:gd name="connsiteY103" fmla="*/ 43519 h 606722"/>
              <a:gd name="connsiteX104" fmla="*/ 289209 w 564787"/>
              <a:gd name="connsiteY104" fmla="*/ 44521 h 606722"/>
              <a:gd name="connsiteX105" fmla="*/ 333242 w 564787"/>
              <a:gd name="connsiteY105" fmla="*/ 15030 h 606722"/>
              <a:gd name="connsiteX106" fmla="*/ 161180 w 564787"/>
              <a:gd name="connsiteY106" fmla="*/ 0 h 606722"/>
              <a:gd name="connsiteX107" fmla="*/ 197176 w 564787"/>
              <a:gd name="connsiteY107" fmla="*/ 33499 h 606722"/>
              <a:gd name="connsiteX108" fmla="*/ 204203 w 564787"/>
              <a:gd name="connsiteY108" fmla="*/ 93769 h 606722"/>
              <a:gd name="connsiteX109" fmla="*/ 205063 w 564787"/>
              <a:gd name="connsiteY109" fmla="*/ 101500 h 606722"/>
              <a:gd name="connsiteX110" fmla="*/ 205924 w 564787"/>
              <a:gd name="connsiteY110" fmla="*/ 109087 h 606722"/>
              <a:gd name="connsiteX111" fmla="*/ 207645 w 564787"/>
              <a:gd name="connsiteY111" fmla="*/ 124405 h 606722"/>
              <a:gd name="connsiteX112" fmla="*/ 208218 w 564787"/>
              <a:gd name="connsiteY112" fmla="*/ 109660 h 606722"/>
              <a:gd name="connsiteX113" fmla="*/ 208505 w 564787"/>
              <a:gd name="connsiteY113" fmla="*/ 101929 h 606722"/>
              <a:gd name="connsiteX114" fmla="*/ 208792 w 564787"/>
              <a:gd name="connsiteY114" fmla="*/ 94199 h 606722"/>
              <a:gd name="connsiteX115" fmla="*/ 209796 w 564787"/>
              <a:gd name="connsiteY115" fmla="*/ 62274 h 606722"/>
              <a:gd name="connsiteX116" fmla="*/ 245648 w 564787"/>
              <a:gd name="connsiteY116" fmla="*/ 24623 h 606722"/>
              <a:gd name="connsiteX117" fmla="*/ 270458 w 564787"/>
              <a:gd name="connsiteY117" fmla="*/ 35217 h 606722"/>
              <a:gd name="connsiteX118" fmla="*/ 277772 w 564787"/>
              <a:gd name="connsiteY118" fmla="*/ 45954 h 606722"/>
              <a:gd name="connsiteX119" fmla="*/ 280927 w 564787"/>
              <a:gd name="connsiteY119" fmla="*/ 57836 h 606722"/>
              <a:gd name="connsiteX120" fmla="*/ 281357 w 564787"/>
              <a:gd name="connsiteY120" fmla="*/ 62274 h 606722"/>
              <a:gd name="connsiteX121" fmla="*/ 288814 w 564787"/>
              <a:gd name="connsiteY121" fmla="*/ 179092 h 606722"/>
              <a:gd name="connsiteX122" fmla="*/ 289388 w 564787"/>
              <a:gd name="connsiteY122" fmla="*/ 178949 h 606722"/>
              <a:gd name="connsiteX123" fmla="*/ 301434 w 564787"/>
              <a:gd name="connsiteY123" fmla="*/ 284601 h 606722"/>
              <a:gd name="connsiteX124" fmla="*/ 366111 w 564787"/>
              <a:gd name="connsiteY124" fmla="*/ 233493 h 606722"/>
              <a:gd name="connsiteX125" fmla="*/ 388053 w 564787"/>
              <a:gd name="connsiteY125" fmla="*/ 226048 h 606722"/>
              <a:gd name="connsiteX126" fmla="*/ 421754 w 564787"/>
              <a:gd name="connsiteY126" fmla="*/ 243084 h 606722"/>
              <a:gd name="connsiteX127" fmla="*/ 425913 w 564787"/>
              <a:gd name="connsiteY127" fmla="*/ 248524 h 606722"/>
              <a:gd name="connsiteX128" fmla="*/ 432940 w 564787"/>
              <a:gd name="connsiteY128" fmla="*/ 260264 h 606722"/>
              <a:gd name="connsiteX129" fmla="*/ 433657 w 564787"/>
              <a:gd name="connsiteY129" fmla="*/ 294192 h 606722"/>
              <a:gd name="connsiteX130" fmla="*/ 430215 w 564787"/>
              <a:gd name="connsiteY130" fmla="*/ 297771 h 606722"/>
              <a:gd name="connsiteX131" fmla="*/ 424479 w 564787"/>
              <a:gd name="connsiteY131" fmla="*/ 303354 h 606722"/>
              <a:gd name="connsiteX132" fmla="*/ 302868 w 564787"/>
              <a:gd name="connsiteY132" fmla="*/ 421174 h 606722"/>
              <a:gd name="connsiteX133" fmla="*/ 301004 w 564787"/>
              <a:gd name="connsiteY133" fmla="*/ 468131 h 606722"/>
              <a:gd name="connsiteX134" fmla="*/ 298566 w 564787"/>
              <a:gd name="connsiteY134" fmla="*/ 475575 h 606722"/>
              <a:gd name="connsiteX135" fmla="*/ 298566 w 564787"/>
              <a:gd name="connsiteY135" fmla="*/ 475718 h 606722"/>
              <a:gd name="connsiteX136" fmla="*/ 298136 w 564787"/>
              <a:gd name="connsiteY136" fmla="*/ 475575 h 606722"/>
              <a:gd name="connsiteX137" fmla="*/ 291682 w 564787"/>
              <a:gd name="connsiteY137" fmla="*/ 474859 h 606722"/>
              <a:gd name="connsiteX138" fmla="*/ 288527 w 564787"/>
              <a:gd name="connsiteY138" fmla="*/ 475002 h 606722"/>
              <a:gd name="connsiteX139" fmla="*/ 288240 w 564787"/>
              <a:gd name="connsiteY139" fmla="*/ 475002 h 606722"/>
              <a:gd name="connsiteX140" fmla="*/ 239768 w 564787"/>
              <a:gd name="connsiteY140" fmla="*/ 479870 h 606722"/>
              <a:gd name="connsiteX141" fmla="*/ 232024 w 564787"/>
              <a:gd name="connsiteY141" fmla="*/ 480729 h 606722"/>
              <a:gd name="connsiteX142" fmla="*/ 220265 w 564787"/>
              <a:gd name="connsiteY142" fmla="*/ 481874 h 606722"/>
              <a:gd name="connsiteX143" fmla="*/ 214959 w 564787"/>
              <a:gd name="connsiteY143" fmla="*/ 482447 h 606722"/>
              <a:gd name="connsiteX144" fmla="*/ 207645 w 564787"/>
              <a:gd name="connsiteY144" fmla="*/ 483162 h 606722"/>
              <a:gd name="connsiteX145" fmla="*/ 204920 w 564787"/>
              <a:gd name="connsiteY145" fmla="*/ 483449 h 606722"/>
              <a:gd name="connsiteX146" fmla="*/ 198323 w 564787"/>
              <a:gd name="connsiteY146" fmla="*/ 484021 h 606722"/>
              <a:gd name="connsiteX147" fmla="*/ 120739 w 564787"/>
              <a:gd name="connsiteY147" fmla="*/ 491895 h 606722"/>
              <a:gd name="connsiteX148" fmla="*/ 105394 w 564787"/>
              <a:gd name="connsiteY148" fmla="*/ 498051 h 606722"/>
              <a:gd name="connsiteX149" fmla="*/ 41004 w 564787"/>
              <a:gd name="connsiteY149" fmla="*/ 339287 h 606722"/>
              <a:gd name="connsiteX150" fmla="*/ 37705 w 564787"/>
              <a:gd name="connsiteY150" fmla="*/ 284601 h 606722"/>
              <a:gd name="connsiteX151" fmla="*/ 30105 w 564787"/>
              <a:gd name="connsiteY151" fmla="*/ 270571 h 606722"/>
              <a:gd name="connsiteX152" fmla="*/ 849 w 564787"/>
              <a:gd name="connsiteY152" fmla="*/ 145879 h 606722"/>
              <a:gd name="connsiteX153" fmla="*/ 24368 w 564787"/>
              <a:gd name="connsiteY153" fmla="*/ 107942 h 606722"/>
              <a:gd name="connsiteX154" fmla="*/ 31682 w 564787"/>
              <a:gd name="connsiteY154" fmla="*/ 107083 h 606722"/>
              <a:gd name="connsiteX155" fmla="*/ 62372 w 564787"/>
              <a:gd name="connsiteY155" fmla="*/ 131420 h 606722"/>
              <a:gd name="connsiteX156" fmla="*/ 75422 w 564787"/>
              <a:gd name="connsiteY156" fmla="*/ 187109 h 606722"/>
              <a:gd name="connsiteX157" fmla="*/ 56492 w 564787"/>
              <a:gd name="connsiteY157" fmla="*/ 74300 h 606722"/>
              <a:gd name="connsiteX158" fmla="*/ 80585 w 564787"/>
              <a:gd name="connsiteY158" fmla="*/ 33499 h 606722"/>
              <a:gd name="connsiteX159" fmla="*/ 86178 w 564787"/>
              <a:gd name="connsiteY159" fmla="*/ 32927 h 606722"/>
              <a:gd name="connsiteX160" fmla="*/ 118588 w 564787"/>
              <a:gd name="connsiteY160" fmla="*/ 61988 h 606722"/>
              <a:gd name="connsiteX161" fmla="*/ 134363 w 564787"/>
              <a:gd name="connsiteY161" fmla="*/ 141155 h 606722"/>
              <a:gd name="connsiteX162" fmla="*/ 126045 w 564787"/>
              <a:gd name="connsiteY162" fmla="*/ 41802 h 606722"/>
              <a:gd name="connsiteX163" fmla="*/ 157165 w 564787"/>
              <a:gd name="connsiteY163" fmla="*/ 286 h 606722"/>
              <a:gd name="connsiteX164" fmla="*/ 161180 w 564787"/>
              <a:gd name="connsiteY164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564787" h="606722">
                <a:moveTo>
                  <a:pt x="208957" y="523806"/>
                </a:moveTo>
                <a:cubicBezTo>
                  <a:pt x="206376" y="524092"/>
                  <a:pt x="203794" y="524379"/>
                  <a:pt x="201213" y="524665"/>
                </a:cubicBezTo>
                <a:cubicBezTo>
                  <a:pt x="198631" y="524951"/>
                  <a:pt x="196050" y="525381"/>
                  <a:pt x="193612" y="525811"/>
                </a:cubicBezTo>
                <a:cubicBezTo>
                  <a:pt x="182139" y="527959"/>
                  <a:pt x="172817" y="531682"/>
                  <a:pt x="168658" y="537697"/>
                </a:cubicBezTo>
                <a:cubicBezTo>
                  <a:pt x="152739" y="560323"/>
                  <a:pt x="173677" y="569775"/>
                  <a:pt x="193755" y="573498"/>
                </a:cubicBezTo>
                <a:cubicBezTo>
                  <a:pt x="193755" y="573498"/>
                  <a:pt x="173821" y="567340"/>
                  <a:pt x="182425" y="555168"/>
                </a:cubicBezTo>
                <a:cubicBezTo>
                  <a:pt x="183860" y="553163"/>
                  <a:pt x="187445" y="550872"/>
                  <a:pt x="192321" y="548724"/>
                </a:cubicBezTo>
                <a:cubicBezTo>
                  <a:pt x="194616" y="547578"/>
                  <a:pt x="197197" y="546432"/>
                  <a:pt x="200065" y="545430"/>
                </a:cubicBezTo>
                <a:cubicBezTo>
                  <a:pt x="202504" y="544427"/>
                  <a:pt x="205085" y="543568"/>
                  <a:pt x="207810" y="542709"/>
                </a:cubicBezTo>
                <a:cubicBezTo>
                  <a:pt x="234485" y="533687"/>
                  <a:pt x="272060" y="525667"/>
                  <a:pt x="272060" y="525667"/>
                </a:cubicBezTo>
                <a:cubicBezTo>
                  <a:pt x="272060" y="525667"/>
                  <a:pt x="238357" y="521514"/>
                  <a:pt x="208957" y="523806"/>
                </a:cubicBezTo>
                <a:close/>
                <a:moveTo>
                  <a:pt x="289556" y="484997"/>
                </a:moveTo>
                <a:cubicBezTo>
                  <a:pt x="290273" y="484997"/>
                  <a:pt x="290990" y="484997"/>
                  <a:pt x="291708" y="484997"/>
                </a:cubicBezTo>
                <a:cubicBezTo>
                  <a:pt x="291994" y="484997"/>
                  <a:pt x="292281" y="484997"/>
                  <a:pt x="292568" y="484997"/>
                </a:cubicBezTo>
                <a:cubicBezTo>
                  <a:pt x="294576" y="485140"/>
                  <a:pt x="296584" y="485427"/>
                  <a:pt x="298448" y="486143"/>
                </a:cubicBezTo>
                <a:cubicBezTo>
                  <a:pt x="300026" y="486715"/>
                  <a:pt x="301603" y="487432"/>
                  <a:pt x="303181" y="488434"/>
                </a:cubicBezTo>
                <a:cubicBezTo>
                  <a:pt x="304902" y="489580"/>
                  <a:pt x="306623" y="491012"/>
                  <a:pt x="307913" y="492730"/>
                </a:cubicBezTo>
                <a:cubicBezTo>
                  <a:pt x="309778" y="495021"/>
                  <a:pt x="311212" y="497742"/>
                  <a:pt x="311929" y="500750"/>
                </a:cubicBezTo>
                <a:cubicBezTo>
                  <a:pt x="312216" y="501752"/>
                  <a:pt x="312503" y="502755"/>
                  <a:pt x="312646" y="503900"/>
                </a:cubicBezTo>
                <a:lnTo>
                  <a:pt x="313076" y="508483"/>
                </a:lnTo>
                <a:lnTo>
                  <a:pt x="318956" y="566624"/>
                </a:lnTo>
                <a:cubicBezTo>
                  <a:pt x="319530" y="571923"/>
                  <a:pt x="317952" y="576792"/>
                  <a:pt x="315228" y="580659"/>
                </a:cubicBezTo>
                <a:cubicBezTo>
                  <a:pt x="313076" y="583809"/>
                  <a:pt x="310208" y="586244"/>
                  <a:pt x="306766" y="587819"/>
                </a:cubicBezTo>
                <a:cubicBezTo>
                  <a:pt x="304758" y="588821"/>
                  <a:pt x="302464" y="589394"/>
                  <a:pt x="300169" y="589680"/>
                </a:cubicBezTo>
                <a:lnTo>
                  <a:pt x="266036" y="593117"/>
                </a:lnTo>
                <a:lnTo>
                  <a:pt x="132374" y="606579"/>
                </a:lnTo>
                <a:cubicBezTo>
                  <a:pt x="131657" y="606722"/>
                  <a:pt x="130940" y="606722"/>
                  <a:pt x="130222" y="606722"/>
                </a:cubicBezTo>
                <a:cubicBezTo>
                  <a:pt x="119466" y="606722"/>
                  <a:pt x="110431" y="598702"/>
                  <a:pt x="109284" y="587819"/>
                </a:cubicBezTo>
                <a:lnTo>
                  <a:pt x="102974" y="524951"/>
                </a:lnTo>
                <a:cubicBezTo>
                  <a:pt x="102400" y="519796"/>
                  <a:pt x="103834" y="514927"/>
                  <a:pt x="106559" y="511060"/>
                </a:cubicBezTo>
                <a:cubicBezTo>
                  <a:pt x="107706" y="509485"/>
                  <a:pt x="108854" y="508053"/>
                  <a:pt x="110288" y="506764"/>
                </a:cubicBezTo>
                <a:cubicBezTo>
                  <a:pt x="112439" y="504903"/>
                  <a:pt x="115021" y="503614"/>
                  <a:pt x="117889" y="502755"/>
                </a:cubicBezTo>
                <a:cubicBezTo>
                  <a:pt x="119036" y="502325"/>
                  <a:pt x="120470" y="502038"/>
                  <a:pt x="121761" y="501895"/>
                </a:cubicBezTo>
                <a:lnTo>
                  <a:pt x="195476" y="494449"/>
                </a:lnTo>
                <a:lnTo>
                  <a:pt x="203364" y="493733"/>
                </a:lnTo>
                <a:lnTo>
                  <a:pt x="211252" y="492873"/>
                </a:lnTo>
                <a:lnTo>
                  <a:pt x="216558" y="492444"/>
                </a:lnTo>
                <a:lnTo>
                  <a:pt x="239935" y="490009"/>
                </a:lnTo>
                <a:lnTo>
                  <a:pt x="267614" y="487288"/>
                </a:lnTo>
                <a:close/>
                <a:moveTo>
                  <a:pt x="505940" y="251848"/>
                </a:moveTo>
                <a:cubicBezTo>
                  <a:pt x="524871" y="251848"/>
                  <a:pt x="542797" y="262726"/>
                  <a:pt x="552693" y="280332"/>
                </a:cubicBezTo>
                <a:cubicBezTo>
                  <a:pt x="573918" y="317833"/>
                  <a:pt x="564022" y="341451"/>
                  <a:pt x="547387" y="351327"/>
                </a:cubicBezTo>
                <a:lnTo>
                  <a:pt x="420896" y="440357"/>
                </a:lnTo>
                <a:cubicBezTo>
                  <a:pt x="419175" y="459108"/>
                  <a:pt x="415590" y="473708"/>
                  <a:pt x="409996" y="484586"/>
                </a:cubicBezTo>
                <a:cubicBezTo>
                  <a:pt x="415876" y="491457"/>
                  <a:pt x="418888" y="500188"/>
                  <a:pt x="418458" y="509206"/>
                </a:cubicBezTo>
                <a:lnTo>
                  <a:pt x="415159" y="566889"/>
                </a:lnTo>
                <a:cubicBezTo>
                  <a:pt x="414155" y="585210"/>
                  <a:pt x="399097" y="599524"/>
                  <a:pt x="380740" y="599524"/>
                </a:cubicBezTo>
                <a:cubicBezTo>
                  <a:pt x="380166" y="599524"/>
                  <a:pt x="379449" y="599524"/>
                  <a:pt x="378732" y="599381"/>
                </a:cubicBezTo>
                <a:lnTo>
                  <a:pt x="313479" y="595802"/>
                </a:lnTo>
                <a:cubicBezTo>
                  <a:pt x="316778" y="593942"/>
                  <a:pt x="319646" y="591508"/>
                  <a:pt x="321941" y="588646"/>
                </a:cubicBezTo>
                <a:cubicBezTo>
                  <a:pt x="323805" y="586499"/>
                  <a:pt x="325239" y="583922"/>
                  <a:pt x="326386" y="581346"/>
                </a:cubicBezTo>
                <a:lnTo>
                  <a:pt x="379593" y="584208"/>
                </a:lnTo>
                <a:cubicBezTo>
                  <a:pt x="380023" y="584352"/>
                  <a:pt x="380310" y="584352"/>
                  <a:pt x="380740" y="584352"/>
                </a:cubicBezTo>
                <a:cubicBezTo>
                  <a:pt x="390922" y="584352"/>
                  <a:pt x="399384" y="576336"/>
                  <a:pt x="399957" y="566173"/>
                </a:cubicBezTo>
                <a:lnTo>
                  <a:pt x="403256" y="508347"/>
                </a:lnTo>
                <a:cubicBezTo>
                  <a:pt x="403399" y="504482"/>
                  <a:pt x="402539" y="500761"/>
                  <a:pt x="400675" y="497612"/>
                </a:cubicBezTo>
                <a:cubicBezTo>
                  <a:pt x="399384" y="495321"/>
                  <a:pt x="397663" y="493461"/>
                  <a:pt x="395655" y="491886"/>
                </a:cubicBezTo>
                <a:cubicBezTo>
                  <a:pt x="393360" y="490169"/>
                  <a:pt x="390636" y="489023"/>
                  <a:pt x="387767" y="488451"/>
                </a:cubicBezTo>
                <a:cubicBezTo>
                  <a:pt x="386907" y="488308"/>
                  <a:pt x="386046" y="488021"/>
                  <a:pt x="385042" y="488021"/>
                </a:cubicBezTo>
                <a:lnTo>
                  <a:pt x="313623" y="484014"/>
                </a:lnTo>
                <a:cubicBezTo>
                  <a:pt x="311902" y="482296"/>
                  <a:pt x="310037" y="480722"/>
                  <a:pt x="307886" y="479433"/>
                </a:cubicBezTo>
                <a:cubicBezTo>
                  <a:pt x="308316" y="478288"/>
                  <a:pt x="308890" y="477286"/>
                  <a:pt x="309320" y="476141"/>
                </a:cubicBezTo>
                <a:cubicBezTo>
                  <a:pt x="310037" y="473851"/>
                  <a:pt x="310754" y="471418"/>
                  <a:pt x="311328" y="468698"/>
                </a:cubicBezTo>
                <a:lnTo>
                  <a:pt x="385903" y="472849"/>
                </a:lnTo>
                <a:cubicBezTo>
                  <a:pt x="389919" y="473135"/>
                  <a:pt x="393647" y="474137"/>
                  <a:pt x="397233" y="475569"/>
                </a:cubicBezTo>
                <a:cubicBezTo>
                  <a:pt x="402969" y="463402"/>
                  <a:pt x="405407" y="446655"/>
                  <a:pt x="406268" y="432056"/>
                </a:cubicBezTo>
                <a:lnTo>
                  <a:pt x="539212" y="338445"/>
                </a:lnTo>
                <a:cubicBezTo>
                  <a:pt x="555848" y="329141"/>
                  <a:pt x="549825" y="306239"/>
                  <a:pt x="539355" y="287775"/>
                </a:cubicBezTo>
                <a:cubicBezTo>
                  <a:pt x="532041" y="274607"/>
                  <a:pt x="518847" y="267163"/>
                  <a:pt x="505940" y="267163"/>
                </a:cubicBezTo>
                <a:cubicBezTo>
                  <a:pt x="500634" y="267163"/>
                  <a:pt x="495184" y="268452"/>
                  <a:pt x="490308" y="271171"/>
                </a:cubicBezTo>
                <a:lnTo>
                  <a:pt x="443842" y="297222"/>
                </a:lnTo>
                <a:cubicBezTo>
                  <a:pt x="445993" y="293930"/>
                  <a:pt x="447427" y="290208"/>
                  <a:pt x="448144" y="286201"/>
                </a:cubicBezTo>
                <a:cubicBezTo>
                  <a:pt x="448575" y="283338"/>
                  <a:pt x="448718" y="280332"/>
                  <a:pt x="448575" y="277183"/>
                </a:cubicBezTo>
                <a:lnTo>
                  <a:pt x="482850" y="257860"/>
                </a:lnTo>
                <a:cubicBezTo>
                  <a:pt x="489878" y="253995"/>
                  <a:pt x="497765" y="251848"/>
                  <a:pt x="505940" y="251848"/>
                </a:cubicBezTo>
                <a:close/>
                <a:moveTo>
                  <a:pt x="333242" y="15030"/>
                </a:moveTo>
                <a:cubicBezTo>
                  <a:pt x="333816" y="15030"/>
                  <a:pt x="334533" y="15030"/>
                  <a:pt x="335106" y="15030"/>
                </a:cubicBezTo>
                <a:cubicBezTo>
                  <a:pt x="358342" y="15889"/>
                  <a:pt x="377131" y="33927"/>
                  <a:pt x="380573" y="56833"/>
                </a:cubicBezTo>
                <a:cubicBezTo>
                  <a:pt x="388031" y="51966"/>
                  <a:pt x="396781" y="49246"/>
                  <a:pt x="406247" y="49246"/>
                </a:cubicBezTo>
                <a:cubicBezTo>
                  <a:pt x="408685" y="49246"/>
                  <a:pt x="411123" y="49532"/>
                  <a:pt x="413562" y="49818"/>
                </a:cubicBezTo>
                <a:cubicBezTo>
                  <a:pt x="426327" y="51823"/>
                  <a:pt x="437514" y="58981"/>
                  <a:pt x="444973" y="69861"/>
                </a:cubicBezTo>
                <a:cubicBezTo>
                  <a:pt x="452287" y="80312"/>
                  <a:pt x="455156" y="93196"/>
                  <a:pt x="453291" y="105938"/>
                </a:cubicBezTo>
                <a:lnTo>
                  <a:pt x="444973" y="193982"/>
                </a:lnTo>
                <a:lnTo>
                  <a:pt x="445690" y="193982"/>
                </a:lnTo>
                <a:lnTo>
                  <a:pt x="443825" y="212307"/>
                </a:lnTo>
                <a:cubicBezTo>
                  <a:pt x="442391" y="227196"/>
                  <a:pt x="441530" y="241083"/>
                  <a:pt x="440813" y="253824"/>
                </a:cubicBezTo>
                <a:cubicBezTo>
                  <a:pt x="438949" y="250102"/>
                  <a:pt x="436510" y="246380"/>
                  <a:pt x="433929" y="242514"/>
                </a:cubicBezTo>
                <a:cubicBezTo>
                  <a:pt x="432494" y="240653"/>
                  <a:pt x="431347" y="238649"/>
                  <a:pt x="429769" y="236788"/>
                </a:cubicBezTo>
                <a:cubicBezTo>
                  <a:pt x="428765" y="235642"/>
                  <a:pt x="427905" y="234497"/>
                  <a:pt x="426901" y="233495"/>
                </a:cubicBezTo>
                <a:cubicBezTo>
                  <a:pt x="427331" y="226194"/>
                  <a:pt x="427905" y="218749"/>
                  <a:pt x="428765" y="210875"/>
                </a:cubicBezTo>
                <a:lnTo>
                  <a:pt x="428048" y="210875"/>
                </a:lnTo>
                <a:lnTo>
                  <a:pt x="438088" y="104077"/>
                </a:lnTo>
                <a:cubicBezTo>
                  <a:pt x="441100" y="85322"/>
                  <a:pt x="429052" y="67714"/>
                  <a:pt x="411123" y="64850"/>
                </a:cubicBezTo>
                <a:cubicBezTo>
                  <a:pt x="409402" y="64564"/>
                  <a:pt x="407825" y="64421"/>
                  <a:pt x="406247" y="64421"/>
                </a:cubicBezTo>
                <a:cubicBezTo>
                  <a:pt x="390183" y="64421"/>
                  <a:pt x="375983" y="76733"/>
                  <a:pt x="373258" y="93769"/>
                </a:cubicBezTo>
                <a:lnTo>
                  <a:pt x="362501" y="149888"/>
                </a:lnTo>
                <a:lnTo>
                  <a:pt x="365944" y="65996"/>
                </a:lnTo>
                <a:cubicBezTo>
                  <a:pt x="366661" y="46955"/>
                  <a:pt x="352605" y="30921"/>
                  <a:pt x="334533" y="30205"/>
                </a:cubicBezTo>
                <a:cubicBezTo>
                  <a:pt x="334102" y="30205"/>
                  <a:pt x="333672" y="30205"/>
                  <a:pt x="333242" y="30205"/>
                </a:cubicBezTo>
                <a:cubicBezTo>
                  <a:pt x="315744" y="30205"/>
                  <a:pt x="301114" y="44808"/>
                  <a:pt x="300253" y="63419"/>
                </a:cubicBezTo>
                <a:lnTo>
                  <a:pt x="295664" y="127412"/>
                </a:lnTo>
                <a:lnTo>
                  <a:pt x="291504" y="61987"/>
                </a:lnTo>
                <a:cubicBezTo>
                  <a:pt x="291504" y="60699"/>
                  <a:pt x="291217" y="59410"/>
                  <a:pt x="291074" y="58122"/>
                </a:cubicBezTo>
                <a:cubicBezTo>
                  <a:pt x="290644" y="53111"/>
                  <a:pt x="289640" y="48100"/>
                  <a:pt x="287775" y="43519"/>
                </a:cubicBezTo>
                <a:cubicBezTo>
                  <a:pt x="288205" y="43949"/>
                  <a:pt x="288779" y="44235"/>
                  <a:pt x="289209" y="44521"/>
                </a:cubicBezTo>
                <a:cubicBezTo>
                  <a:pt x="296668" y="27056"/>
                  <a:pt x="313592" y="15030"/>
                  <a:pt x="333242" y="15030"/>
                </a:cubicBezTo>
                <a:close/>
                <a:moveTo>
                  <a:pt x="161180" y="0"/>
                </a:moveTo>
                <a:cubicBezTo>
                  <a:pt x="179250" y="0"/>
                  <a:pt x="194881" y="14316"/>
                  <a:pt x="197176" y="33499"/>
                </a:cubicBezTo>
                <a:lnTo>
                  <a:pt x="204203" y="93769"/>
                </a:lnTo>
                <a:lnTo>
                  <a:pt x="205063" y="101500"/>
                </a:lnTo>
                <a:lnTo>
                  <a:pt x="205924" y="109087"/>
                </a:lnTo>
                <a:lnTo>
                  <a:pt x="207645" y="124405"/>
                </a:lnTo>
                <a:lnTo>
                  <a:pt x="208218" y="109660"/>
                </a:lnTo>
                <a:lnTo>
                  <a:pt x="208505" y="101929"/>
                </a:lnTo>
                <a:lnTo>
                  <a:pt x="208792" y="94199"/>
                </a:lnTo>
                <a:lnTo>
                  <a:pt x="209796" y="62274"/>
                </a:lnTo>
                <a:cubicBezTo>
                  <a:pt x="209796" y="41373"/>
                  <a:pt x="225858" y="24623"/>
                  <a:pt x="245648" y="24623"/>
                </a:cubicBezTo>
                <a:cubicBezTo>
                  <a:pt x="255256" y="24623"/>
                  <a:pt x="264004" y="28632"/>
                  <a:pt x="270458" y="35217"/>
                </a:cubicBezTo>
                <a:cubicBezTo>
                  <a:pt x="273469" y="38367"/>
                  <a:pt x="275907" y="41946"/>
                  <a:pt x="277772" y="45954"/>
                </a:cubicBezTo>
                <a:cubicBezTo>
                  <a:pt x="279349" y="49533"/>
                  <a:pt x="280496" y="53542"/>
                  <a:pt x="280927" y="57836"/>
                </a:cubicBezTo>
                <a:cubicBezTo>
                  <a:pt x="281213" y="59268"/>
                  <a:pt x="281357" y="60843"/>
                  <a:pt x="281357" y="62274"/>
                </a:cubicBezTo>
                <a:lnTo>
                  <a:pt x="288814" y="179092"/>
                </a:lnTo>
                <a:lnTo>
                  <a:pt x="289388" y="178949"/>
                </a:lnTo>
                <a:cubicBezTo>
                  <a:pt x="292399" y="226478"/>
                  <a:pt x="298136" y="264988"/>
                  <a:pt x="301434" y="284601"/>
                </a:cubicBezTo>
                <a:lnTo>
                  <a:pt x="366111" y="233493"/>
                </a:lnTo>
                <a:cubicBezTo>
                  <a:pt x="372421" y="228482"/>
                  <a:pt x="380165" y="226048"/>
                  <a:pt x="388053" y="226048"/>
                </a:cubicBezTo>
                <a:cubicBezTo>
                  <a:pt x="400243" y="226048"/>
                  <a:pt x="413006" y="231918"/>
                  <a:pt x="421754" y="243084"/>
                </a:cubicBezTo>
                <a:cubicBezTo>
                  <a:pt x="423188" y="244802"/>
                  <a:pt x="424622" y="246663"/>
                  <a:pt x="425913" y="248524"/>
                </a:cubicBezTo>
                <a:cubicBezTo>
                  <a:pt x="428494" y="252390"/>
                  <a:pt x="430932" y="256255"/>
                  <a:pt x="432940" y="260264"/>
                </a:cubicBezTo>
                <a:cubicBezTo>
                  <a:pt x="439106" y="272575"/>
                  <a:pt x="441114" y="285173"/>
                  <a:pt x="433657" y="294192"/>
                </a:cubicBezTo>
                <a:cubicBezTo>
                  <a:pt x="432653" y="295481"/>
                  <a:pt x="431506" y="296626"/>
                  <a:pt x="430215" y="297771"/>
                </a:cubicBezTo>
                <a:lnTo>
                  <a:pt x="424479" y="303354"/>
                </a:lnTo>
                <a:lnTo>
                  <a:pt x="302868" y="421174"/>
                </a:lnTo>
                <a:cubicBezTo>
                  <a:pt x="304302" y="436493"/>
                  <a:pt x="304589" y="454244"/>
                  <a:pt x="301004" y="468131"/>
                </a:cubicBezTo>
                <a:cubicBezTo>
                  <a:pt x="300430" y="470851"/>
                  <a:pt x="299570" y="473284"/>
                  <a:pt x="298566" y="475575"/>
                </a:cubicBezTo>
                <a:cubicBezTo>
                  <a:pt x="298566" y="475575"/>
                  <a:pt x="298566" y="475718"/>
                  <a:pt x="298566" y="475718"/>
                </a:cubicBezTo>
                <a:cubicBezTo>
                  <a:pt x="298422" y="475718"/>
                  <a:pt x="298279" y="475575"/>
                  <a:pt x="298136" y="475575"/>
                </a:cubicBezTo>
                <a:cubicBezTo>
                  <a:pt x="295984" y="475146"/>
                  <a:pt x="293833" y="474859"/>
                  <a:pt x="291682" y="474859"/>
                </a:cubicBezTo>
                <a:cubicBezTo>
                  <a:pt x="290535" y="474859"/>
                  <a:pt x="289531" y="474859"/>
                  <a:pt x="288527" y="475002"/>
                </a:cubicBezTo>
                <a:lnTo>
                  <a:pt x="288240" y="475002"/>
                </a:lnTo>
                <a:lnTo>
                  <a:pt x="239768" y="479870"/>
                </a:lnTo>
                <a:lnTo>
                  <a:pt x="232024" y="480729"/>
                </a:lnTo>
                <a:lnTo>
                  <a:pt x="220265" y="481874"/>
                </a:lnTo>
                <a:lnTo>
                  <a:pt x="214959" y="482447"/>
                </a:lnTo>
                <a:lnTo>
                  <a:pt x="207645" y="483162"/>
                </a:lnTo>
                <a:lnTo>
                  <a:pt x="204920" y="483449"/>
                </a:lnTo>
                <a:lnTo>
                  <a:pt x="198323" y="484021"/>
                </a:lnTo>
                <a:lnTo>
                  <a:pt x="120739" y="491895"/>
                </a:lnTo>
                <a:cubicBezTo>
                  <a:pt x="115003" y="492468"/>
                  <a:pt x="109697" y="494758"/>
                  <a:pt x="105394" y="498051"/>
                </a:cubicBezTo>
                <a:cubicBezTo>
                  <a:pt x="78720" y="473857"/>
                  <a:pt x="41004" y="357755"/>
                  <a:pt x="41004" y="339287"/>
                </a:cubicBezTo>
                <a:cubicBezTo>
                  <a:pt x="41004" y="329266"/>
                  <a:pt x="39426" y="305645"/>
                  <a:pt x="37705" y="284601"/>
                </a:cubicBezTo>
                <a:cubicBezTo>
                  <a:pt x="34120" y="280735"/>
                  <a:pt x="31395" y="276011"/>
                  <a:pt x="30105" y="270571"/>
                </a:cubicBezTo>
                <a:lnTo>
                  <a:pt x="849" y="145879"/>
                </a:lnTo>
                <a:cubicBezTo>
                  <a:pt x="-3166" y="128843"/>
                  <a:pt x="7446" y="111807"/>
                  <a:pt x="24368" y="107942"/>
                </a:cubicBezTo>
                <a:cubicBezTo>
                  <a:pt x="26806" y="107369"/>
                  <a:pt x="29244" y="107083"/>
                  <a:pt x="31682" y="107083"/>
                </a:cubicBezTo>
                <a:cubicBezTo>
                  <a:pt x="46023" y="107083"/>
                  <a:pt x="58930" y="116818"/>
                  <a:pt x="62372" y="131420"/>
                </a:cubicBezTo>
                <a:lnTo>
                  <a:pt x="75422" y="187109"/>
                </a:lnTo>
                <a:lnTo>
                  <a:pt x="56492" y="74300"/>
                </a:lnTo>
                <a:cubicBezTo>
                  <a:pt x="52763" y="55116"/>
                  <a:pt x="63519" y="36935"/>
                  <a:pt x="80585" y="33499"/>
                </a:cubicBezTo>
                <a:cubicBezTo>
                  <a:pt x="82449" y="33213"/>
                  <a:pt x="84313" y="32927"/>
                  <a:pt x="86178" y="32927"/>
                </a:cubicBezTo>
                <a:cubicBezTo>
                  <a:pt x="101235" y="32927"/>
                  <a:pt x="115146" y="44952"/>
                  <a:pt x="118588" y="61988"/>
                </a:cubicBezTo>
                <a:lnTo>
                  <a:pt x="134363" y="141155"/>
                </a:lnTo>
                <a:lnTo>
                  <a:pt x="126045" y="41802"/>
                </a:lnTo>
                <a:cubicBezTo>
                  <a:pt x="123607" y="21188"/>
                  <a:pt x="137518" y="2577"/>
                  <a:pt x="157165" y="286"/>
                </a:cubicBezTo>
                <a:cubicBezTo>
                  <a:pt x="158599" y="0"/>
                  <a:pt x="159890" y="0"/>
                  <a:pt x="1611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6" name="football-sports-gloves_27276">
            <a:extLst>
              <a:ext uri="{FF2B5EF4-FFF2-40B4-BE49-F238E27FC236}">
                <a16:creationId xmlns:a16="http://schemas.microsoft.com/office/drawing/2014/main" id="{AF2668AC-D765-4D0C-9823-569CC44F5389}"/>
              </a:ext>
            </a:extLst>
          </p:cNvPr>
          <p:cNvSpPr>
            <a:spLocks noChangeAspect="1"/>
          </p:cNvSpPr>
          <p:nvPr/>
        </p:nvSpPr>
        <p:spPr bwMode="auto">
          <a:xfrm>
            <a:off x="5744080" y="2062524"/>
            <a:ext cx="760566" cy="764116"/>
          </a:xfrm>
          <a:custGeom>
            <a:avLst/>
            <a:gdLst>
              <a:gd name="connsiteX0" fmla="*/ 367227 w 601094"/>
              <a:gd name="connsiteY0" fmla="*/ 312746 h 603899"/>
              <a:gd name="connsiteX1" fmla="*/ 376225 w 601094"/>
              <a:gd name="connsiteY1" fmla="*/ 312864 h 603899"/>
              <a:gd name="connsiteX2" fmla="*/ 382264 w 601094"/>
              <a:gd name="connsiteY2" fmla="*/ 317001 h 603899"/>
              <a:gd name="connsiteX3" fmla="*/ 380961 w 601094"/>
              <a:gd name="connsiteY3" fmla="*/ 324211 h 603899"/>
              <a:gd name="connsiteX4" fmla="*/ 214489 w 601094"/>
              <a:gd name="connsiteY4" fmla="*/ 495830 h 603899"/>
              <a:gd name="connsiteX5" fmla="*/ 209635 w 601094"/>
              <a:gd name="connsiteY5" fmla="*/ 497839 h 603899"/>
              <a:gd name="connsiteX6" fmla="*/ 205136 w 601094"/>
              <a:gd name="connsiteY6" fmla="*/ 496066 h 603899"/>
              <a:gd name="connsiteX7" fmla="*/ 118348 w 601094"/>
              <a:gd name="connsiteY7" fmla="*/ 415339 h 603899"/>
              <a:gd name="connsiteX8" fmla="*/ 116098 w 601094"/>
              <a:gd name="connsiteY8" fmla="*/ 410611 h 603899"/>
              <a:gd name="connsiteX9" fmla="*/ 117993 w 601094"/>
              <a:gd name="connsiteY9" fmla="*/ 405765 h 603899"/>
              <a:gd name="connsiteX10" fmla="*/ 189744 w 601094"/>
              <a:gd name="connsiteY10" fmla="*/ 330593 h 603899"/>
              <a:gd name="connsiteX11" fmla="*/ 194716 w 601094"/>
              <a:gd name="connsiteY11" fmla="*/ 328466 h 603899"/>
              <a:gd name="connsiteX12" fmla="*/ 199808 w 601094"/>
              <a:gd name="connsiteY12" fmla="*/ 328584 h 603899"/>
              <a:gd name="connsiteX13" fmla="*/ 288845 w 601094"/>
              <a:gd name="connsiteY13" fmla="*/ 320902 h 603899"/>
              <a:gd name="connsiteX14" fmla="*/ 367227 w 601094"/>
              <a:gd name="connsiteY14" fmla="*/ 312746 h 603899"/>
              <a:gd name="connsiteX15" fmla="*/ 267664 w 601094"/>
              <a:gd name="connsiteY15" fmla="*/ 268131 h 603899"/>
              <a:gd name="connsiteX16" fmla="*/ 290270 w 601094"/>
              <a:gd name="connsiteY16" fmla="*/ 289294 h 603899"/>
              <a:gd name="connsiteX17" fmla="*/ 291453 w 601094"/>
              <a:gd name="connsiteY17" fmla="*/ 291659 h 603899"/>
              <a:gd name="connsiteX18" fmla="*/ 290506 w 601094"/>
              <a:gd name="connsiteY18" fmla="*/ 294141 h 603899"/>
              <a:gd name="connsiteX19" fmla="*/ 278908 w 601094"/>
              <a:gd name="connsiteY19" fmla="*/ 306319 h 603899"/>
              <a:gd name="connsiteX20" fmla="*/ 276540 w 601094"/>
              <a:gd name="connsiteY20" fmla="*/ 307383 h 603899"/>
              <a:gd name="connsiteX21" fmla="*/ 274173 w 601094"/>
              <a:gd name="connsiteY21" fmla="*/ 306555 h 603899"/>
              <a:gd name="connsiteX22" fmla="*/ 251568 w 601094"/>
              <a:gd name="connsiteY22" fmla="*/ 285393 h 603899"/>
              <a:gd name="connsiteX23" fmla="*/ 250502 w 601094"/>
              <a:gd name="connsiteY23" fmla="*/ 283028 h 603899"/>
              <a:gd name="connsiteX24" fmla="*/ 251331 w 601094"/>
              <a:gd name="connsiteY24" fmla="*/ 280545 h 603899"/>
              <a:gd name="connsiteX25" fmla="*/ 262811 w 601094"/>
              <a:gd name="connsiteY25" fmla="*/ 268249 h 603899"/>
              <a:gd name="connsiteX26" fmla="*/ 267664 w 601094"/>
              <a:gd name="connsiteY26" fmla="*/ 268131 h 603899"/>
              <a:gd name="connsiteX27" fmla="*/ 318219 w 601094"/>
              <a:gd name="connsiteY27" fmla="*/ 217042 h 603899"/>
              <a:gd name="connsiteX28" fmla="*/ 340864 w 601094"/>
              <a:gd name="connsiteY28" fmla="*/ 238217 h 603899"/>
              <a:gd name="connsiteX29" fmla="*/ 341931 w 601094"/>
              <a:gd name="connsiteY29" fmla="*/ 240582 h 603899"/>
              <a:gd name="connsiteX30" fmla="*/ 341101 w 601094"/>
              <a:gd name="connsiteY30" fmla="*/ 243067 h 603899"/>
              <a:gd name="connsiteX31" fmla="*/ 329600 w 601094"/>
              <a:gd name="connsiteY31" fmla="*/ 255369 h 603899"/>
              <a:gd name="connsiteX32" fmla="*/ 327111 w 601094"/>
              <a:gd name="connsiteY32" fmla="*/ 256434 h 603899"/>
              <a:gd name="connsiteX33" fmla="*/ 324740 w 601094"/>
              <a:gd name="connsiteY33" fmla="*/ 255488 h 603899"/>
              <a:gd name="connsiteX34" fmla="*/ 302095 w 601094"/>
              <a:gd name="connsiteY34" fmla="*/ 234313 h 603899"/>
              <a:gd name="connsiteX35" fmla="*/ 301028 w 601094"/>
              <a:gd name="connsiteY35" fmla="*/ 231947 h 603899"/>
              <a:gd name="connsiteX36" fmla="*/ 301858 w 601094"/>
              <a:gd name="connsiteY36" fmla="*/ 229581 h 603899"/>
              <a:gd name="connsiteX37" fmla="*/ 313358 w 601094"/>
              <a:gd name="connsiteY37" fmla="*/ 217278 h 603899"/>
              <a:gd name="connsiteX38" fmla="*/ 318219 w 601094"/>
              <a:gd name="connsiteY38" fmla="*/ 217042 h 603899"/>
              <a:gd name="connsiteX39" fmla="*/ 360619 w 601094"/>
              <a:gd name="connsiteY39" fmla="*/ 166565 h 603899"/>
              <a:gd name="connsiteX40" fmla="*/ 383251 w 601094"/>
              <a:gd name="connsiteY40" fmla="*/ 187740 h 603899"/>
              <a:gd name="connsiteX41" fmla="*/ 384317 w 601094"/>
              <a:gd name="connsiteY41" fmla="*/ 190106 h 603899"/>
              <a:gd name="connsiteX42" fmla="*/ 383369 w 601094"/>
              <a:gd name="connsiteY42" fmla="*/ 192472 h 603899"/>
              <a:gd name="connsiteX43" fmla="*/ 371876 w 601094"/>
              <a:gd name="connsiteY43" fmla="*/ 204774 h 603899"/>
              <a:gd name="connsiteX44" fmla="*/ 369387 w 601094"/>
              <a:gd name="connsiteY44" fmla="*/ 205839 h 603899"/>
              <a:gd name="connsiteX45" fmla="*/ 367136 w 601094"/>
              <a:gd name="connsiteY45" fmla="*/ 204893 h 603899"/>
              <a:gd name="connsiteX46" fmla="*/ 344504 w 601094"/>
              <a:gd name="connsiteY46" fmla="*/ 183718 h 603899"/>
              <a:gd name="connsiteX47" fmla="*/ 343438 w 601094"/>
              <a:gd name="connsiteY47" fmla="*/ 181352 h 603899"/>
              <a:gd name="connsiteX48" fmla="*/ 344267 w 601094"/>
              <a:gd name="connsiteY48" fmla="*/ 178986 h 603899"/>
              <a:gd name="connsiteX49" fmla="*/ 355761 w 601094"/>
              <a:gd name="connsiteY49" fmla="*/ 166683 h 603899"/>
              <a:gd name="connsiteX50" fmla="*/ 360619 w 601094"/>
              <a:gd name="connsiteY50" fmla="*/ 166565 h 603899"/>
              <a:gd name="connsiteX51" fmla="*/ 381817 w 601094"/>
              <a:gd name="connsiteY51" fmla="*/ 109480 h 603899"/>
              <a:gd name="connsiteX52" fmla="*/ 97418 w 601094"/>
              <a:gd name="connsiteY52" fmla="*/ 413201 h 603899"/>
              <a:gd name="connsiteX53" fmla="*/ 210610 w 601094"/>
              <a:gd name="connsiteY53" fmla="*/ 518895 h 603899"/>
              <a:gd name="connsiteX54" fmla="*/ 495007 w 601094"/>
              <a:gd name="connsiteY54" fmla="*/ 215174 h 603899"/>
              <a:gd name="connsiteX55" fmla="*/ 480918 w 601094"/>
              <a:gd name="connsiteY55" fmla="*/ 1777 h 603899"/>
              <a:gd name="connsiteX56" fmla="*/ 598963 w 601094"/>
              <a:gd name="connsiteY56" fmla="*/ 114091 h 603899"/>
              <a:gd name="connsiteX57" fmla="*/ 601094 w 601094"/>
              <a:gd name="connsiteY57" fmla="*/ 118702 h 603899"/>
              <a:gd name="connsiteX58" fmla="*/ 599318 w 601094"/>
              <a:gd name="connsiteY58" fmla="*/ 123549 h 603899"/>
              <a:gd name="connsiteX59" fmla="*/ 557523 w 601094"/>
              <a:gd name="connsiteY59" fmla="*/ 168120 h 603899"/>
              <a:gd name="connsiteX60" fmla="*/ 548051 w 601094"/>
              <a:gd name="connsiteY60" fmla="*/ 168475 h 603899"/>
              <a:gd name="connsiteX61" fmla="*/ 506611 w 601094"/>
              <a:gd name="connsiteY61" fmla="*/ 129342 h 603899"/>
              <a:gd name="connsiteX62" fmla="*/ 485891 w 601094"/>
              <a:gd name="connsiteY62" fmla="*/ 151450 h 603899"/>
              <a:gd name="connsiteX63" fmla="*/ 547222 w 601094"/>
              <a:gd name="connsiteY63" fmla="*/ 208671 h 603899"/>
              <a:gd name="connsiteX64" fmla="*/ 549353 w 601094"/>
              <a:gd name="connsiteY64" fmla="*/ 213400 h 603899"/>
              <a:gd name="connsiteX65" fmla="*/ 547577 w 601094"/>
              <a:gd name="connsiteY65" fmla="*/ 218129 h 603899"/>
              <a:gd name="connsiteX66" fmla="*/ 217122 w 601094"/>
              <a:gd name="connsiteY66" fmla="*/ 571032 h 603899"/>
              <a:gd name="connsiteX67" fmla="*/ 207531 w 601094"/>
              <a:gd name="connsiteY67" fmla="*/ 571387 h 603899"/>
              <a:gd name="connsiteX68" fmla="*/ 143003 w 601094"/>
              <a:gd name="connsiteY68" fmla="*/ 510974 h 603899"/>
              <a:gd name="connsiteX69" fmla="*/ 75988 w 601094"/>
              <a:gd name="connsiteY69" fmla="*/ 582619 h 603899"/>
              <a:gd name="connsiteX70" fmla="*/ 72910 w 601094"/>
              <a:gd name="connsiteY70" fmla="*/ 584392 h 603899"/>
              <a:gd name="connsiteX71" fmla="*/ 8737 w 601094"/>
              <a:gd name="connsiteY71" fmla="*/ 603544 h 603899"/>
              <a:gd name="connsiteX72" fmla="*/ 6842 w 601094"/>
              <a:gd name="connsiteY72" fmla="*/ 603899 h 603899"/>
              <a:gd name="connsiteX73" fmla="*/ 1040 w 601094"/>
              <a:gd name="connsiteY73" fmla="*/ 600589 h 603899"/>
              <a:gd name="connsiteX74" fmla="*/ 1869 w 601094"/>
              <a:gd name="connsiteY74" fmla="*/ 592549 h 603899"/>
              <a:gd name="connsiteX75" fmla="*/ 108430 w 601094"/>
              <a:gd name="connsiteY75" fmla="*/ 478698 h 603899"/>
              <a:gd name="connsiteX76" fmla="*/ 45085 w 601094"/>
              <a:gd name="connsiteY76" fmla="*/ 419704 h 603899"/>
              <a:gd name="connsiteX77" fmla="*/ 42954 w 601094"/>
              <a:gd name="connsiteY77" fmla="*/ 414975 h 603899"/>
              <a:gd name="connsiteX78" fmla="*/ 44849 w 601094"/>
              <a:gd name="connsiteY78" fmla="*/ 410246 h 603899"/>
              <a:gd name="connsiteX79" fmla="*/ 375186 w 601094"/>
              <a:gd name="connsiteY79" fmla="*/ 57343 h 603899"/>
              <a:gd name="connsiteX80" fmla="*/ 384777 w 601094"/>
              <a:gd name="connsiteY80" fmla="*/ 56988 h 603899"/>
              <a:gd name="connsiteX81" fmla="*/ 453449 w 601094"/>
              <a:gd name="connsiteY81" fmla="*/ 121184 h 603899"/>
              <a:gd name="connsiteX82" fmla="*/ 474169 w 601094"/>
              <a:gd name="connsiteY82" fmla="*/ 99194 h 603899"/>
              <a:gd name="connsiteX83" fmla="*/ 429887 w 601094"/>
              <a:gd name="connsiteY83" fmla="*/ 56160 h 603899"/>
              <a:gd name="connsiteX84" fmla="*/ 427756 w 601094"/>
              <a:gd name="connsiteY84" fmla="*/ 51550 h 603899"/>
              <a:gd name="connsiteX85" fmla="*/ 429650 w 601094"/>
              <a:gd name="connsiteY85" fmla="*/ 46702 h 603899"/>
              <a:gd name="connsiteX86" fmla="*/ 471327 w 601094"/>
              <a:gd name="connsiteY86" fmla="*/ 2131 h 603899"/>
              <a:gd name="connsiteX87" fmla="*/ 480918 w 601094"/>
              <a:gd name="connsiteY87" fmla="*/ 1777 h 60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1094" h="603899">
                <a:moveTo>
                  <a:pt x="367227" y="312746"/>
                </a:moveTo>
                <a:cubicBezTo>
                  <a:pt x="372673" y="312746"/>
                  <a:pt x="376225" y="312864"/>
                  <a:pt x="376225" y="312864"/>
                </a:cubicBezTo>
                <a:cubicBezTo>
                  <a:pt x="378830" y="312864"/>
                  <a:pt x="381316" y="314519"/>
                  <a:pt x="382264" y="317001"/>
                </a:cubicBezTo>
                <a:cubicBezTo>
                  <a:pt x="383329" y="319483"/>
                  <a:pt x="382737" y="322320"/>
                  <a:pt x="380961" y="324211"/>
                </a:cubicBezTo>
                <a:lnTo>
                  <a:pt x="214489" y="495830"/>
                </a:lnTo>
                <a:cubicBezTo>
                  <a:pt x="213187" y="497130"/>
                  <a:pt x="211411" y="497839"/>
                  <a:pt x="209635" y="497839"/>
                </a:cubicBezTo>
                <a:cubicBezTo>
                  <a:pt x="207977" y="497839"/>
                  <a:pt x="206320" y="497248"/>
                  <a:pt x="205136" y="496066"/>
                </a:cubicBezTo>
                <a:lnTo>
                  <a:pt x="118348" y="415339"/>
                </a:lnTo>
                <a:cubicBezTo>
                  <a:pt x="117045" y="414039"/>
                  <a:pt x="116217" y="412384"/>
                  <a:pt x="116098" y="410611"/>
                </a:cubicBezTo>
                <a:cubicBezTo>
                  <a:pt x="116098" y="408838"/>
                  <a:pt x="116809" y="407065"/>
                  <a:pt x="117993" y="405765"/>
                </a:cubicBezTo>
                <a:lnTo>
                  <a:pt x="189744" y="330593"/>
                </a:lnTo>
                <a:cubicBezTo>
                  <a:pt x="191046" y="329293"/>
                  <a:pt x="193059" y="328584"/>
                  <a:pt x="194716" y="328466"/>
                </a:cubicBezTo>
                <a:lnTo>
                  <a:pt x="199808" y="328584"/>
                </a:lnTo>
                <a:cubicBezTo>
                  <a:pt x="233433" y="328584"/>
                  <a:pt x="274519" y="326575"/>
                  <a:pt x="288845" y="320902"/>
                </a:cubicBezTo>
                <a:cubicBezTo>
                  <a:pt x="306961" y="313810"/>
                  <a:pt x="345678" y="312746"/>
                  <a:pt x="367227" y="312746"/>
                </a:cubicBezTo>
                <a:close/>
                <a:moveTo>
                  <a:pt x="267664" y="268131"/>
                </a:moveTo>
                <a:lnTo>
                  <a:pt x="290270" y="289294"/>
                </a:lnTo>
                <a:cubicBezTo>
                  <a:pt x="290980" y="289885"/>
                  <a:pt x="291335" y="290713"/>
                  <a:pt x="291453" y="291659"/>
                </a:cubicBezTo>
                <a:cubicBezTo>
                  <a:pt x="291453" y="292604"/>
                  <a:pt x="291098" y="293432"/>
                  <a:pt x="290506" y="294141"/>
                </a:cubicBezTo>
                <a:lnTo>
                  <a:pt x="278908" y="306319"/>
                </a:lnTo>
                <a:cubicBezTo>
                  <a:pt x="278316" y="307028"/>
                  <a:pt x="277369" y="307383"/>
                  <a:pt x="276540" y="307383"/>
                </a:cubicBezTo>
                <a:cubicBezTo>
                  <a:pt x="275712" y="307383"/>
                  <a:pt x="274884" y="307146"/>
                  <a:pt x="274173" y="306555"/>
                </a:cubicBezTo>
                <a:lnTo>
                  <a:pt x="251568" y="285393"/>
                </a:lnTo>
                <a:cubicBezTo>
                  <a:pt x="250858" y="284683"/>
                  <a:pt x="250502" y="283856"/>
                  <a:pt x="250502" y="283028"/>
                </a:cubicBezTo>
                <a:cubicBezTo>
                  <a:pt x="250384" y="282082"/>
                  <a:pt x="250739" y="281255"/>
                  <a:pt x="251331" y="280545"/>
                </a:cubicBezTo>
                <a:lnTo>
                  <a:pt x="262811" y="268249"/>
                </a:lnTo>
                <a:cubicBezTo>
                  <a:pt x="264113" y="266949"/>
                  <a:pt x="266244" y="266949"/>
                  <a:pt x="267664" y="268131"/>
                </a:cubicBezTo>
                <a:close/>
                <a:moveTo>
                  <a:pt x="318219" y="217042"/>
                </a:moveTo>
                <a:lnTo>
                  <a:pt x="340864" y="238217"/>
                </a:lnTo>
                <a:cubicBezTo>
                  <a:pt x="341575" y="238926"/>
                  <a:pt x="341931" y="239754"/>
                  <a:pt x="341931" y="240582"/>
                </a:cubicBezTo>
                <a:cubicBezTo>
                  <a:pt x="342049" y="241529"/>
                  <a:pt x="341693" y="242357"/>
                  <a:pt x="341101" y="243067"/>
                </a:cubicBezTo>
                <a:lnTo>
                  <a:pt x="329600" y="255369"/>
                </a:lnTo>
                <a:cubicBezTo>
                  <a:pt x="328889" y="256079"/>
                  <a:pt x="327941" y="256434"/>
                  <a:pt x="327111" y="256434"/>
                </a:cubicBezTo>
                <a:cubicBezTo>
                  <a:pt x="326281" y="256434"/>
                  <a:pt x="325451" y="256079"/>
                  <a:pt x="324740" y="255488"/>
                </a:cubicBezTo>
                <a:lnTo>
                  <a:pt x="302095" y="234313"/>
                </a:lnTo>
                <a:cubicBezTo>
                  <a:pt x="301383" y="233721"/>
                  <a:pt x="301028" y="232893"/>
                  <a:pt x="301028" y="231947"/>
                </a:cubicBezTo>
                <a:cubicBezTo>
                  <a:pt x="300909" y="231119"/>
                  <a:pt x="301265" y="230173"/>
                  <a:pt x="301858" y="229581"/>
                </a:cubicBezTo>
                <a:lnTo>
                  <a:pt x="313358" y="217278"/>
                </a:lnTo>
                <a:cubicBezTo>
                  <a:pt x="314662" y="215859"/>
                  <a:pt x="316796" y="215859"/>
                  <a:pt x="318219" y="217042"/>
                </a:cubicBezTo>
                <a:close/>
                <a:moveTo>
                  <a:pt x="360619" y="166565"/>
                </a:moveTo>
                <a:lnTo>
                  <a:pt x="383251" y="187740"/>
                </a:lnTo>
                <a:cubicBezTo>
                  <a:pt x="383962" y="188331"/>
                  <a:pt x="384317" y="189159"/>
                  <a:pt x="384317" y="190106"/>
                </a:cubicBezTo>
                <a:cubicBezTo>
                  <a:pt x="384317" y="190934"/>
                  <a:pt x="384080" y="191762"/>
                  <a:pt x="383369" y="192472"/>
                </a:cubicBezTo>
                <a:lnTo>
                  <a:pt x="371876" y="204774"/>
                </a:lnTo>
                <a:cubicBezTo>
                  <a:pt x="371283" y="205484"/>
                  <a:pt x="370335" y="205839"/>
                  <a:pt x="369387" y="205839"/>
                </a:cubicBezTo>
                <a:cubicBezTo>
                  <a:pt x="368558" y="205839"/>
                  <a:pt x="367847" y="205484"/>
                  <a:pt x="367136" y="204893"/>
                </a:cubicBezTo>
                <a:lnTo>
                  <a:pt x="344504" y="183718"/>
                </a:lnTo>
                <a:cubicBezTo>
                  <a:pt x="343793" y="183126"/>
                  <a:pt x="343438" y="182298"/>
                  <a:pt x="343438" y="181352"/>
                </a:cubicBezTo>
                <a:cubicBezTo>
                  <a:pt x="343319" y="180524"/>
                  <a:pt x="343675" y="179578"/>
                  <a:pt x="344267" y="178986"/>
                </a:cubicBezTo>
                <a:lnTo>
                  <a:pt x="355761" y="166683"/>
                </a:lnTo>
                <a:cubicBezTo>
                  <a:pt x="357064" y="165382"/>
                  <a:pt x="359197" y="165264"/>
                  <a:pt x="360619" y="166565"/>
                </a:cubicBezTo>
                <a:close/>
                <a:moveTo>
                  <a:pt x="381817" y="109480"/>
                </a:moveTo>
                <a:lnTo>
                  <a:pt x="97418" y="413201"/>
                </a:lnTo>
                <a:lnTo>
                  <a:pt x="210610" y="518895"/>
                </a:lnTo>
                <a:lnTo>
                  <a:pt x="495007" y="215174"/>
                </a:lnTo>
                <a:close/>
                <a:moveTo>
                  <a:pt x="480918" y="1777"/>
                </a:moveTo>
                <a:lnTo>
                  <a:pt x="598963" y="114091"/>
                </a:lnTo>
                <a:cubicBezTo>
                  <a:pt x="600265" y="115273"/>
                  <a:pt x="601094" y="116928"/>
                  <a:pt x="601094" y="118702"/>
                </a:cubicBezTo>
                <a:cubicBezTo>
                  <a:pt x="601094" y="120475"/>
                  <a:pt x="600502" y="122248"/>
                  <a:pt x="599318" y="123549"/>
                </a:cubicBezTo>
                <a:lnTo>
                  <a:pt x="557523" y="168120"/>
                </a:lnTo>
                <a:cubicBezTo>
                  <a:pt x="554918" y="170839"/>
                  <a:pt x="550656" y="170957"/>
                  <a:pt x="548051" y="168475"/>
                </a:cubicBezTo>
                <a:lnTo>
                  <a:pt x="506611" y="129342"/>
                </a:lnTo>
                <a:lnTo>
                  <a:pt x="485891" y="151450"/>
                </a:lnTo>
                <a:lnTo>
                  <a:pt x="547222" y="208671"/>
                </a:lnTo>
                <a:cubicBezTo>
                  <a:pt x="548524" y="209853"/>
                  <a:pt x="549353" y="211509"/>
                  <a:pt x="549353" y="213400"/>
                </a:cubicBezTo>
                <a:cubicBezTo>
                  <a:pt x="549353" y="215174"/>
                  <a:pt x="548761" y="216829"/>
                  <a:pt x="547577" y="218129"/>
                </a:cubicBezTo>
                <a:lnTo>
                  <a:pt x="217122" y="571032"/>
                </a:lnTo>
                <a:cubicBezTo>
                  <a:pt x="214517" y="573752"/>
                  <a:pt x="210254" y="573870"/>
                  <a:pt x="207531" y="571387"/>
                </a:cubicBezTo>
                <a:lnTo>
                  <a:pt x="143003" y="510974"/>
                </a:lnTo>
                <a:lnTo>
                  <a:pt x="75988" y="582619"/>
                </a:lnTo>
                <a:cubicBezTo>
                  <a:pt x="75159" y="583446"/>
                  <a:pt x="74094" y="584037"/>
                  <a:pt x="72910" y="584392"/>
                </a:cubicBezTo>
                <a:lnTo>
                  <a:pt x="8737" y="603544"/>
                </a:lnTo>
                <a:cubicBezTo>
                  <a:pt x="8026" y="603781"/>
                  <a:pt x="7434" y="603899"/>
                  <a:pt x="6842" y="603899"/>
                </a:cubicBezTo>
                <a:cubicBezTo>
                  <a:pt x="4474" y="603899"/>
                  <a:pt x="2343" y="602717"/>
                  <a:pt x="1040" y="600589"/>
                </a:cubicBezTo>
                <a:cubicBezTo>
                  <a:pt x="-617" y="597988"/>
                  <a:pt x="-262" y="594678"/>
                  <a:pt x="1869" y="592549"/>
                </a:cubicBezTo>
                <a:lnTo>
                  <a:pt x="108430" y="478698"/>
                </a:lnTo>
                <a:lnTo>
                  <a:pt x="45085" y="419704"/>
                </a:lnTo>
                <a:cubicBezTo>
                  <a:pt x="43783" y="418522"/>
                  <a:pt x="43073" y="416748"/>
                  <a:pt x="42954" y="414975"/>
                </a:cubicBezTo>
                <a:cubicBezTo>
                  <a:pt x="42954" y="413201"/>
                  <a:pt x="43665" y="411428"/>
                  <a:pt x="44849" y="410246"/>
                </a:cubicBezTo>
                <a:lnTo>
                  <a:pt x="375186" y="57343"/>
                </a:lnTo>
                <a:cubicBezTo>
                  <a:pt x="377791" y="54623"/>
                  <a:pt x="382053" y="54505"/>
                  <a:pt x="384777" y="56988"/>
                </a:cubicBezTo>
                <a:lnTo>
                  <a:pt x="453449" y="121184"/>
                </a:lnTo>
                <a:lnTo>
                  <a:pt x="474169" y="99194"/>
                </a:lnTo>
                <a:lnTo>
                  <a:pt x="429887" y="56160"/>
                </a:lnTo>
                <a:cubicBezTo>
                  <a:pt x="428585" y="54978"/>
                  <a:pt x="427874" y="53323"/>
                  <a:pt x="427756" y="51550"/>
                </a:cubicBezTo>
                <a:cubicBezTo>
                  <a:pt x="427756" y="49776"/>
                  <a:pt x="428348" y="48003"/>
                  <a:pt x="429650" y="46702"/>
                </a:cubicBezTo>
                <a:lnTo>
                  <a:pt x="471327" y="2131"/>
                </a:lnTo>
                <a:cubicBezTo>
                  <a:pt x="473932" y="-588"/>
                  <a:pt x="478076" y="-706"/>
                  <a:pt x="480918" y="17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7" name="football-sports-gloves_27276">
            <a:extLst>
              <a:ext uri="{FF2B5EF4-FFF2-40B4-BE49-F238E27FC236}">
                <a16:creationId xmlns:a16="http://schemas.microsoft.com/office/drawing/2014/main" id="{782FCC3D-9460-4E5F-B8D5-B5B2B713CB2B}"/>
              </a:ext>
            </a:extLst>
          </p:cNvPr>
          <p:cNvSpPr>
            <a:spLocks noChangeAspect="1"/>
          </p:cNvSpPr>
          <p:nvPr/>
        </p:nvSpPr>
        <p:spPr bwMode="auto">
          <a:xfrm>
            <a:off x="9248517" y="2063101"/>
            <a:ext cx="764116" cy="762962"/>
          </a:xfrm>
          <a:custGeom>
            <a:avLst/>
            <a:gdLst>
              <a:gd name="connsiteX0" fmla="*/ 347041 w 607639"/>
              <a:gd name="connsiteY0" fmla="*/ 313875 h 606722"/>
              <a:gd name="connsiteX1" fmla="*/ 379713 w 607639"/>
              <a:gd name="connsiteY1" fmla="*/ 346512 h 606722"/>
              <a:gd name="connsiteX2" fmla="*/ 347041 w 607639"/>
              <a:gd name="connsiteY2" fmla="*/ 379149 h 606722"/>
              <a:gd name="connsiteX3" fmla="*/ 314369 w 607639"/>
              <a:gd name="connsiteY3" fmla="*/ 346512 h 606722"/>
              <a:gd name="connsiteX4" fmla="*/ 347041 w 607639"/>
              <a:gd name="connsiteY4" fmla="*/ 313875 h 606722"/>
              <a:gd name="connsiteX5" fmla="*/ 260563 w 607639"/>
              <a:gd name="connsiteY5" fmla="*/ 213037 h 606722"/>
              <a:gd name="connsiteX6" fmla="*/ 313452 w 607639"/>
              <a:gd name="connsiteY6" fmla="*/ 265856 h 606722"/>
              <a:gd name="connsiteX7" fmla="*/ 260563 w 607639"/>
              <a:gd name="connsiteY7" fmla="*/ 318675 h 606722"/>
              <a:gd name="connsiteX8" fmla="*/ 207674 w 607639"/>
              <a:gd name="connsiteY8" fmla="*/ 265856 h 606722"/>
              <a:gd name="connsiteX9" fmla="*/ 260563 w 607639"/>
              <a:gd name="connsiteY9" fmla="*/ 213037 h 606722"/>
              <a:gd name="connsiteX10" fmla="*/ 303775 w 607639"/>
              <a:gd name="connsiteY10" fmla="*/ 152236 h 606722"/>
              <a:gd name="connsiteX11" fmla="*/ 152466 w 607639"/>
              <a:gd name="connsiteY11" fmla="*/ 303317 h 606722"/>
              <a:gd name="connsiteX12" fmla="*/ 303775 w 607639"/>
              <a:gd name="connsiteY12" fmla="*/ 454486 h 606722"/>
              <a:gd name="connsiteX13" fmla="*/ 455173 w 607639"/>
              <a:gd name="connsiteY13" fmla="*/ 303317 h 606722"/>
              <a:gd name="connsiteX14" fmla="*/ 303775 w 607639"/>
              <a:gd name="connsiteY14" fmla="*/ 152236 h 606722"/>
              <a:gd name="connsiteX15" fmla="*/ 270042 w 607639"/>
              <a:gd name="connsiteY15" fmla="*/ 0 h 606722"/>
              <a:gd name="connsiteX16" fmla="*/ 337597 w 607639"/>
              <a:gd name="connsiteY16" fmla="*/ 0 h 606722"/>
              <a:gd name="connsiteX17" fmla="*/ 361628 w 607639"/>
              <a:gd name="connsiteY17" fmla="*/ 23995 h 606722"/>
              <a:gd name="connsiteX18" fmla="*/ 337597 w 607639"/>
              <a:gd name="connsiteY18" fmla="*/ 47901 h 606722"/>
              <a:gd name="connsiteX19" fmla="*/ 327806 w 607639"/>
              <a:gd name="connsiteY19" fmla="*/ 47901 h 606722"/>
              <a:gd name="connsiteX20" fmla="*/ 327806 w 607639"/>
              <a:gd name="connsiteY20" fmla="*/ 105756 h 606722"/>
              <a:gd name="connsiteX21" fmla="*/ 426691 w 607639"/>
              <a:gd name="connsiteY21" fmla="*/ 146726 h 606722"/>
              <a:gd name="connsiteX22" fmla="*/ 467723 w 607639"/>
              <a:gd name="connsiteY22" fmla="*/ 105756 h 606722"/>
              <a:gd name="connsiteX23" fmla="*/ 460780 w 607639"/>
              <a:gd name="connsiteY23" fmla="*/ 98913 h 606722"/>
              <a:gd name="connsiteX24" fmla="*/ 460780 w 607639"/>
              <a:gd name="connsiteY24" fmla="*/ 64965 h 606722"/>
              <a:gd name="connsiteX25" fmla="*/ 494691 w 607639"/>
              <a:gd name="connsiteY25" fmla="*/ 64965 h 606722"/>
              <a:gd name="connsiteX26" fmla="*/ 530382 w 607639"/>
              <a:gd name="connsiteY26" fmla="*/ 100602 h 606722"/>
              <a:gd name="connsiteX27" fmla="*/ 531094 w 607639"/>
              <a:gd name="connsiteY27" fmla="*/ 101313 h 606722"/>
              <a:gd name="connsiteX28" fmla="*/ 537414 w 607639"/>
              <a:gd name="connsiteY28" fmla="*/ 107534 h 606722"/>
              <a:gd name="connsiteX29" fmla="*/ 537770 w 607639"/>
              <a:gd name="connsiteY29" fmla="*/ 107978 h 606722"/>
              <a:gd name="connsiteX30" fmla="*/ 537948 w 607639"/>
              <a:gd name="connsiteY30" fmla="*/ 108156 h 606722"/>
              <a:gd name="connsiteX31" fmla="*/ 538482 w 607639"/>
              <a:gd name="connsiteY31" fmla="*/ 108689 h 606722"/>
              <a:gd name="connsiteX32" fmla="*/ 538215 w 607639"/>
              <a:gd name="connsiteY32" fmla="*/ 108423 h 606722"/>
              <a:gd name="connsiteX33" fmla="*/ 538749 w 607639"/>
              <a:gd name="connsiteY33" fmla="*/ 108867 h 606722"/>
              <a:gd name="connsiteX34" fmla="*/ 539105 w 607639"/>
              <a:gd name="connsiteY34" fmla="*/ 109311 h 606722"/>
              <a:gd name="connsiteX35" fmla="*/ 542487 w 607639"/>
              <a:gd name="connsiteY35" fmla="*/ 112688 h 606722"/>
              <a:gd name="connsiteX36" fmla="*/ 542487 w 607639"/>
              <a:gd name="connsiteY36" fmla="*/ 146637 h 606722"/>
              <a:gd name="connsiteX37" fmla="*/ 508576 w 607639"/>
              <a:gd name="connsiteY37" fmla="*/ 146637 h 606722"/>
              <a:gd name="connsiteX38" fmla="*/ 501634 w 607639"/>
              <a:gd name="connsiteY38" fmla="*/ 139705 h 606722"/>
              <a:gd name="connsiteX39" fmla="*/ 460691 w 607639"/>
              <a:gd name="connsiteY39" fmla="*/ 180675 h 606722"/>
              <a:gd name="connsiteX40" fmla="*/ 501723 w 607639"/>
              <a:gd name="connsiteY40" fmla="*/ 279410 h 606722"/>
              <a:gd name="connsiteX41" fmla="*/ 559576 w 607639"/>
              <a:gd name="connsiteY41" fmla="*/ 279410 h 606722"/>
              <a:gd name="connsiteX42" fmla="*/ 559576 w 607639"/>
              <a:gd name="connsiteY42" fmla="*/ 269634 h 606722"/>
              <a:gd name="connsiteX43" fmla="*/ 583608 w 607639"/>
              <a:gd name="connsiteY43" fmla="*/ 245639 h 606722"/>
              <a:gd name="connsiteX44" fmla="*/ 607639 w 607639"/>
              <a:gd name="connsiteY44" fmla="*/ 269634 h 606722"/>
              <a:gd name="connsiteX45" fmla="*/ 607639 w 607639"/>
              <a:gd name="connsiteY45" fmla="*/ 337088 h 606722"/>
              <a:gd name="connsiteX46" fmla="*/ 583608 w 607639"/>
              <a:gd name="connsiteY46" fmla="*/ 361083 h 606722"/>
              <a:gd name="connsiteX47" fmla="*/ 559576 w 607639"/>
              <a:gd name="connsiteY47" fmla="*/ 337088 h 606722"/>
              <a:gd name="connsiteX48" fmla="*/ 559576 w 607639"/>
              <a:gd name="connsiteY48" fmla="*/ 327312 h 606722"/>
              <a:gd name="connsiteX49" fmla="*/ 501723 w 607639"/>
              <a:gd name="connsiteY49" fmla="*/ 327312 h 606722"/>
              <a:gd name="connsiteX50" fmla="*/ 460691 w 607639"/>
              <a:gd name="connsiteY50" fmla="*/ 426047 h 606722"/>
              <a:gd name="connsiteX51" fmla="*/ 501634 w 607639"/>
              <a:gd name="connsiteY51" fmla="*/ 467017 h 606722"/>
              <a:gd name="connsiteX52" fmla="*/ 508576 w 607639"/>
              <a:gd name="connsiteY52" fmla="*/ 460085 h 606722"/>
              <a:gd name="connsiteX53" fmla="*/ 542487 w 607639"/>
              <a:gd name="connsiteY53" fmla="*/ 460085 h 606722"/>
              <a:gd name="connsiteX54" fmla="*/ 542487 w 607639"/>
              <a:gd name="connsiteY54" fmla="*/ 493945 h 606722"/>
              <a:gd name="connsiteX55" fmla="*/ 518990 w 607639"/>
              <a:gd name="connsiteY55" fmla="*/ 517496 h 606722"/>
              <a:gd name="connsiteX56" fmla="*/ 494691 w 607639"/>
              <a:gd name="connsiteY56" fmla="*/ 541668 h 606722"/>
              <a:gd name="connsiteX57" fmla="*/ 460780 w 607639"/>
              <a:gd name="connsiteY57" fmla="*/ 541668 h 606722"/>
              <a:gd name="connsiteX58" fmla="*/ 460780 w 607639"/>
              <a:gd name="connsiteY58" fmla="*/ 507809 h 606722"/>
              <a:gd name="connsiteX59" fmla="*/ 467723 w 607639"/>
              <a:gd name="connsiteY59" fmla="*/ 500877 h 606722"/>
              <a:gd name="connsiteX60" fmla="*/ 426691 w 607639"/>
              <a:gd name="connsiteY60" fmla="*/ 459996 h 606722"/>
              <a:gd name="connsiteX61" fmla="*/ 327806 w 607639"/>
              <a:gd name="connsiteY61" fmla="*/ 500966 h 606722"/>
              <a:gd name="connsiteX62" fmla="*/ 327806 w 607639"/>
              <a:gd name="connsiteY62" fmla="*/ 558732 h 606722"/>
              <a:gd name="connsiteX63" fmla="*/ 337597 w 607639"/>
              <a:gd name="connsiteY63" fmla="*/ 558732 h 606722"/>
              <a:gd name="connsiteX64" fmla="*/ 361628 w 607639"/>
              <a:gd name="connsiteY64" fmla="*/ 582727 h 606722"/>
              <a:gd name="connsiteX65" fmla="*/ 337597 w 607639"/>
              <a:gd name="connsiteY65" fmla="*/ 606722 h 606722"/>
              <a:gd name="connsiteX66" fmla="*/ 270042 w 607639"/>
              <a:gd name="connsiteY66" fmla="*/ 606722 h 606722"/>
              <a:gd name="connsiteX67" fmla="*/ 246011 w 607639"/>
              <a:gd name="connsiteY67" fmla="*/ 582727 h 606722"/>
              <a:gd name="connsiteX68" fmla="*/ 270042 w 607639"/>
              <a:gd name="connsiteY68" fmla="*/ 558732 h 606722"/>
              <a:gd name="connsiteX69" fmla="*/ 279833 w 607639"/>
              <a:gd name="connsiteY69" fmla="*/ 558732 h 606722"/>
              <a:gd name="connsiteX70" fmla="*/ 279833 w 607639"/>
              <a:gd name="connsiteY70" fmla="*/ 500966 h 606722"/>
              <a:gd name="connsiteX71" fmla="*/ 180948 w 607639"/>
              <a:gd name="connsiteY71" fmla="*/ 459996 h 606722"/>
              <a:gd name="connsiteX72" fmla="*/ 139916 w 607639"/>
              <a:gd name="connsiteY72" fmla="*/ 500877 h 606722"/>
              <a:gd name="connsiteX73" fmla="*/ 146859 w 607639"/>
              <a:gd name="connsiteY73" fmla="*/ 507809 h 606722"/>
              <a:gd name="connsiteX74" fmla="*/ 146859 w 607639"/>
              <a:gd name="connsiteY74" fmla="*/ 541668 h 606722"/>
              <a:gd name="connsiteX75" fmla="*/ 112859 w 607639"/>
              <a:gd name="connsiteY75" fmla="*/ 541668 h 606722"/>
              <a:gd name="connsiteX76" fmla="*/ 77257 w 607639"/>
              <a:gd name="connsiteY76" fmla="*/ 506120 h 606722"/>
              <a:gd name="connsiteX77" fmla="*/ 68534 w 607639"/>
              <a:gd name="connsiteY77" fmla="*/ 497411 h 606722"/>
              <a:gd name="connsiteX78" fmla="*/ 65063 w 607639"/>
              <a:gd name="connsiteY78" fmla="*/ 493945 h 606722"/>
              <a:gd name="connsiteX79" fmla="*/ 65063 w 607639"/>
              <a:gd name="connsiteY79" fmla="*/ 460085 h 606722"/>
              <a:gd name="connsiteX80" fmla="*/ 99063 w 607639"/>
              <a:gd name="connsiteY80" fmla="*/ 460085 h 606722"/>
              <a:gd name="connsiteX81" fmla="*/ 105916 w 607639"/>
              <a:gd name="connsiteY81" fmla="*/ 467017 h 606722"/>
              <a:gd name="connsiteX82" fmla="*/ 146948 w 607639"/>
              <a:gd name="connsiteY82" fmla="*/ 426047 h 606722"/>
              <a:gd name="connsiteX83" fmla="*/ 105916 w 607639"/>
              <a:gd name="connsiteY83" fmla="*/ 327312 h 606722"/>
              <a:gd name="connsiteX84" fmla="*/ 47974 w 607639"/>
              <a:gd name="connsiteY84" fmla="*/ 327312 h 606722"/>
              <a:gd name="connsiteX85" fmla="*/ 47974 w 607639"/>
              <a:gd name="connsiteY85" fmla="*/ 337088 h 606722"/>
              <a:gd name="connsiteX86" fmla="*/ 24031 w 607639"/>
              <a:gd name="connsiteY86" fmla="*/ 361083 h 606722"/>
              <a:gd name="connsiteX87" fmla="*/ 0 w 607639"/>
              <a:gd name="connsiteY87" fmla="*/ 337088 h 606722"/>
              <a:gd name="connsiteX88" fmla="*/ 0 w 607639"/>
              <a:gd name="connsiteY88" fmla="*/ 269634 h 606722"/>
              <a:gd name="connsiteX89" fmla="*/ 24031 w 607639"/>
              <a:gd name="connsiteY89" fmla="*/ 245639 h 606722"/>
              <a:gd name="connsiteX90" fmla="*/ 47974 w 607639"/>
              <a:gd name="connsiteY90" fmla="*/ 269634 h 606722"/>
              <a:gd name="connsiteX91" fmla="*/ 47974 w 607639"/>
              <a:gd name="connsiteY91" fmla="*/ 279410 h 606722"/>
              <a:gd name="connsiteX92" fmla="*/ 105916 w 607639"/>
              <a:gd name="connsiteY92" fmla="*/ 279410 h 606722"/>
              <a:gd name="connsiteX93" fmla="*/ 146948 w 607639"/>
              <a:gd name="connsiteY93" fmla="*/ 180675 h 606722"/>
              <a:gd name="connsiteX94" fmla="*/ 105916 w 607639"/>
              <a:gd name="connsiteY94" fmla="*/ 139705 h 606722"/>
              <a:gd name="connsiteX95" fmla="*/ 99063 w 607639"/>
              <a:gd name="connsiteY95" fmla="*/ 146637 h 606722"/>
              <a:gd name="connsiteX96" fmla="*/ 65063 w 607639"/>
              <a:gd name="connsiteY96" fmla="*/ 146637 h 606722"/>
              <a:gd name="connsiteX97" fmla="*/ 65063 w 607639"/>
              <a:gd name="connsiteY97" fmla="*/ 112688 h 606722"/>
              <a:gd name="connsiteX98" fmla="*/ 106450 w 607639"/>
              <a:gd name="connsiteY98" fmla="*/ 71452 h 606722"/>
              <a:gd name="connsiteX99" fmla="*/ 112859 w 607639"/>
              <a:gd name="connsiteY99" fmla="*/ 64965 h 606722"/>
              <a:gd name="connsiteX100" fmla="*/ 146859 w 607639"/>
              <a:gd name="connsiteY100" fmla="*/ 64965 h 606722"/>
              <a:gd name="connsiteX101" fmla="*/ 146859 w 607639"/>
              <a:gd name="connsiteY101" fmla="*/ 98913 h 606722"/>
              <a:gd name="connsiteX102" fmla="*/ 139916 w 607639"/>
              <a:gd name="connsiteY102" fmla="*/ 105756 h 606722"/>
              <a:gd name="connsiteX103" fmla="*/ 180948 w 607639"/>
              <a:gd name="connsiteY103" fmla="*/ 146726 h 606722"/>
              <a:gd name="connsiteX104" fmla="*/ 279833 w 607639"/>
              <a:gd name="connsiteY104" fmla="*/ 105756 h 606722"/>
              <a:gd name="connsiteX105" fmla="*/ 279833 w 607639"/>
              <a:gd name="connsiteY105" fmla="*/ 47901 h 606722"/>
              <a:gd name="connsiteX106" fmla="*/ 270042 w 607639"/>
              <a:gd name="connsiteY106" fmla="*/ 47901 h 606722"/>
              <a:gd name="connsiteX107" fmla="*/ 246011 w 607639"/>
              <a:gd name="connsiteY107" fmla="*/ 23995 h 606722"/>
              <a:gd name="connsiteX108" fmla="*/ 270042 w 607639"/>
              <a:gd name="connsiteY10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07639" h="606722">
                <a:moveTo>
                  <a:pt x="347041" y="313875"/>
                </a:moveTo>
                <a:cubicBezTo>
                  <a:pt x="365085" y="313875"/>
                  <a:pt x="379713" y="328487"/>
                  <a:pt x="379713" y="346512"/>
                </a:cubicBezTo>
                <a:cubicBezTo>
                  <a:pt x="379713" y="364537"/>
                  <a:pt x="365085" y="379149"/>
                  <a:pt x="347041" y="379149"/>
                </a:cubicBezTo>
                <a:cubicBezTo>
                  <a:pt x="328997" y="379149"/>
                  <a:pt x="314369" y="364537"/>
                  <a:pt x="314369" y="346512"/>
                </a:cubicBezTo>
                <a:cubicBezTo>
                  <a:pt x="314369" y="328487"/>
                  <a:pt x="328997" y="313875"/>
                  <a:pt x="347041" y="313875"/>
                </a:cubicBezTo>
                <a:close/>
                <a:moveTo>
                  <a:pt x="260563" y="213037"/>
                </a:moveTo>
                <a:cubicBezTo>
                  <a:pt x="289773" y="213037"/>
                  <a:pt x="313452" y="236685"/>
                  <a:pt x="313452" y="265856"/>
                </a:cubicBezTo>
                <a:cubicBezTo>
                  <a:pt x="313452" y="295027"/>
                  <a:pt x="289773" y="318675"/>
                  <a:pt x="260563" y="318675"/>
                </a:cubicBezTo>
                <a:cubicBezTo>
                  <a:pt x="231353" y="318675"/>
                  <a:pt x="207674" y="295027"/>
                  <a:pt x="207674" y="265856"/>
                </a:cubicBezTo>
                <a:cubicBezTo>
                  <a:pt x="207674" y="236685"/>
                  <a:pt x="231353" y="213037"/>
                  <a:pt x="260563" y="213037"/>
                </a:cubicBezTo>
                <a:close/>
                <a:moveTo>
                  <a:pt x="303775" y="152236"/>
                </a:moveTo>
                <a:cubicBezTo>
                  <a:pt x="220377" y="152236"/>
                  <a:pt x="152466" y="220045"/>
                  <a:pt x="152466" y="303317"/>
                </a:cubicBezTo>
                <a:cubicBezTo>
                  <a:pt x="152466" y="386678"/>
                  <a:pt x="220377" y="454486"/>
                  <a:pt x="303775" y="454486"/>
                </a:cubicBezTo>
                <a:cubicBezTo>
                  <a:pt x="387262" y="454486"/>
                  <a:pt x="455173" y="386678"/>
                  <a:pt x="455173" y="303317"/>
                </a:cubicBezTo>
                <a:cubicBezTo>
                  <a:pt x="455173" y="220045"/>
                  <a:pt x="387262" y="152236"/>
                  <a:pt x="303775" y="152236"/>
                </a:cubicBezTo>
                <a:close/>
                <a:moveTo>
                  <a:pt x="270042" y="0"/>
                </a:moveTo>
                <a:lnTo>
                  <a:pt x="337597" y="0"/>
                </a:lnTo>
                <a:cubicBezTo>
                  <a:pt x="350859" y="0"/>
                  <a:pt x="361628" y="10753"/>
                  <a:pt x="361628" y="23995"/>
                </a:cubicBezTo>
                <a:cubicBezTo>
                  <a:pt x="361628" y="37237"/>
                  <a:pt x="350859" y="47901"/>
                  <a:pt x="337597" y="47901"/>
                </a:cubicBezTo>
                <a:lnTo>
                  <a:pt x="327806" y="47901"/>
                </a:lnTo>
                <a:lnTo>
                  <a:pt x="327806" y="105756"/>
                </a:lnTo>
                <a:cubicBezTo>
                  <a:pt x="364833" y="110200"/>
                  <a:pt x="398744" y="124864"/>
                  <a:pt x="426691" y="146726"/>
                </a:cubicBezTo>
                <a:lnTo>
                  <a:pt x="467723" y="105756"/>
                </a:lnTo>
                <a:lnTo>
                  <a:pt x="460780" y="98913"/>
                </a:lnTo>
                <a:cubicBezTo>
                  <a:pt x="451435" y="89493"/>
                  <a:pt x="451435" y="74385"/>
                  <a:pt x="460780" y="64965"/>
                </a:cubicBezTo>
                <a:cubicBezTo>
                  <a:pt x="470126" y="55633"/>
                  <a:pt x="485346" y="55633"/>
                  <a:pt x="494691" y="64965"/>
                </a:cubicBezTo>
                <a:lnTo>
                  <a:pt x="530382" y="100602"/>
                </a:lnTo>
                <a:lnTo>
                  <a:pt x="531094" y="101313"/>
                </a:lnTo>
                <a:lnTo>
                  <a:pt x="537414" y="107534"/>
                </a:lnTo>
                <a:lnTo>
                  <a:pt x="537770" y="107978"/>
                </a:lnTo>
                <a:lnTo>
                  <a:pt x="537948" y="108156"/>
                </a:lnTo>
                <a:lnTo>
                  <a:pt x="538482" y="108689"/>
                </a:lnTo>
                <a:lnTo>
                  <a:pt x="538215" y="108423"/>
                </a:lnTo>
                <a:lnTo>
                  <a:pt x="538749" y="108867"/>
                </a:lnTo>
                <a:lnTo>
                  <a:pt x="539105" y="109311"/>
                </a:lnTo>
                <a:lnTo>
                  <a:pt x="542487" y="112688"/>
                </a:lnTo>
                <a:cubicBezTo>
                  <a:pt x="551922" y="122109"/>
                  <a:pt x="551922" y="137217"/>
                  <a:pt x="542487" y="146637"/>
                </a:cubicBezTo>
                <a:cubicBezTo>
                  <a:pt x="533142" y="155969"/>
                  <a:pt x="517922" y="155969"/>
                  <a:pt x="508576" y="146637"/>
                </a:cubicBezTo>
                <a:lnTo>
                  <a:pt x="501634" y="139705"/>
                </a:lnTo>
                <a:lnTo>
                  <a:pt x="460691" y="180675"/>
                </a:lnTo>
                <a:cubicBezTo>
                  <a:pt x="482587" y="208491"/>
                  <a:pt x="497272" y="242440"/>
                  <a:pt x="501723" y="279410"/>
                </a:cubicBezTo>
                <a:lnTo>
                  <a:pt x="559576" y="279410"/>
                </a:lnTo>
                <a:lnTo>
                  <a:pt x="559576" y="269634"/>
                </a:lnTo>
                <a:cubicBezTo>
                  <a:pt x="559576" y="256393"/>
                  <a:pt x="570346" y="245639"/>
                  <a:pt x="583608" y="245639"/>
                </a:cubicBezTo>
                <a:cubicBezTo>
                  <a:pt x="596869" y="245639"/>
                  <a:pt x="607639" y="256393"/>
                  <a:pt x="607639" y="269634"/>
                </a:cubicBezTo>
                <a:lnTo>
                  <a:pt x="607639" y="337088"/>
                </a:lnTo>
                <a:cubicBezTo>
                  <a:pt x="607639" y="350329"/>
                  <a:pt x="596869" y="361083"/>
                  <a:pt x="583608" y="361083"/>
                </a:cubicBezTo>
                <a:cubicBezTo>
                  <a:pt x="570346" y="361083"/>
                  <a:pt x="559576" y="350329"/>
                  <a:pt x="559576" y="337088"/>
                </a:cubicBezTo>
                <a:lnTo>
                  <a:pt x="559576" y="327312"/>
                </a:lnTo>
                <a:lnTo>
                  <a:pt x="501723" y="327312"/>
                </a:lnTo>
                <a:cubicBezTo>
                  <a:pt x="497272" y="364282"/>
                  <a:pt x="482587" y="398142"/>
                  <a:pt x="460691" y="426047"/>
                </a:cubicBezTo>
                <a:lnTo>
                  <a:pt x="501634" y="467017"/>
                </a:lnTo>
                <a:lnTo>
                  <a:pt x="508576" y="460085"/>
                </a:lnTo>
                <a:cubicBezTo>
                  <a:pt x="517922" y="450753"/>
                  <a:pt x="533142" y="450753"/>
                  <a:pt x="542487" y="460085"/>
                </a:cubicBezTo>
                <a:cubicBezTo>
                  <a:pt x="551922" y="469416"/>
                  <a:pt x="551922" y="484613"/>
                  <a:pt x="542487" y="493945"/>
                </a:cubicBezTo>
                <a:cubicBezTo>
                  <a:pt x="512759" y="523717"/>
                  <a:pt x="518456" y="518029"/>
                  <a:pt x="518990" y="517496"/>
                </a:cubicBezTo>
                <a:cubicBezTo>
                  <a:pt x="518545" y="517940"/>
                  <a:pt x="514272" y="522206"/>
                  <a:pt x="494691" y="541668"/>
                </a:cubicBezTo>
                <a:cubicBezTo>
                  <a:pt x="485346" y="551089"/>
                  <a:pt x="470126" y="551089"/>
                  <a:pt x="460780" y="541668"/>
                </a:cubicBezTo>
                <a:cubicBezTo>
                  <a:pt x="451435" y="532337"/>
                  <a:pt x="451435" y="517140"/>
                  <a:pt x="460780" y="507809"/>
                </a:cubicBezTo>
                <a:lnTo>
                  <a:pt x="467723" y="500877"/>
                </a:lnTo>
                <a:lnTo>
                  <a:pt x="426691" y="459996"/>
                </a:lnTo>
                <a:cubicBezTo>
                  <a:pt x="398744" y="481858"/>
                  <a:pt x="364833" y="496522"/>
                  <a:pt x="327806" y="500966"/>
                </a:cubicBezTo>
                <a:lnTo>
                  <a:pt x="327806" y="558732"/>
                </a:lnTo>
                <a:lnTo>
                  <a:pt x="337597" y="558732"/>
                </a:lnTo>
                <a:cubicBezTo>
                  <a:pt x="350859" y="558732"/>
                  <a:pt x="361628" y="569485"/>
                  <a:pt x="361628" y="582727"/>
                </a:cubicBezTo>
                <a:cubicBezTo>
                  <a:pt x="361628" y="595969"/>
                  <a:pt x="350859" y="606722"/>
                  <a:pt x="337597" y="606722"/>
                </a:cubicBezTo>
                <a:lnTo>
                  <a:pt x="270042" y="606722"/>
                </a:lnTo>
                <a:cubicBezTo>
                  <a:pt x="256780" y="606722"/>
                  <a:pt x="246011" y="595969"/>
                  <a:pt x="246011" y="582727"/>
                </a:cubicBezTo>
                <a:cubicBezTo>
                  <a:pt x="246011" y="569485"/>
                  <a:pt x="256780" y="558732"/>
                  <a:pt x="270042" y="558732"/>
                </a:cubicBezTo>
                <a:lnTo>
                  <a:pt x="279833" y="558732"/>
                </a:lnTo>
                <a:lnTo>
                  <a:pt x="279833" y="500966"/>
                </a:lnTo>
                <a:cubicBezTo>
                  <a:pt x="242806" y="496522"/>
                  <a:pt x="208806" y="481858"/>
                  <a:pt x="180948" y="459996"/>
                </a:cubicBezTo>
                <a:lnTo>
                  <a:pt x="139916" y="500877"/>
                </a:lnTo>
                <a:lnTo>
                  <a:pt x="146859" y="507809"/>
                </a:lnTo>
                <a:cubicBezTo>
                  <a:pt x="156204" y="517140"/>
                  <a:pt x="156204" y="532337"/>
                  <a:pt x="146859" y="541668"/>
                </a:cubicBezTo>
                <a:cubicBezTo>
                  <a:pt x="137424" y="551089"/>
                  <a:pt x="122293" y="551089"/>
                  <a:pt x="112859" y="541668"/>
                </a:cubicBezTo>
                <a:lnTo>
                  <a:pt x="77257" y="506120"/>
                </a:lnTo>
                <a:lnTo>
                  <a:pt x="68534" y="497411"/>
                </a:lnTo>
                <a:lnTo>
                  <a:pt x="65063" y="493945"/>
                </a:lnTo>
                <a:cubicBezTo>
                  <a:pt x="55717" y="484613"/>
                  <a:pt x="55717" y="469416"/>
                  <a:pt x="65063" y="460085"/>
                </a:cubicBezTo>
                <a:cubicBezTo>
                  <a:pt x="74497" y="450753"/>
                  <a:pt x="89628" y="450753"/>
                  <a:pt x="99063" y="460085"/>
                </a:cubicBezTo>
                <a:lnTo>
                  <a:pt x="105916" y="467017"/>
                </a:lnTo>
                <a:lnTo>
                  <a:pt x="146948" y="426047"/>
                </a:lnTo>
                <a:cubicBezTo>
                  <a:pt x="125052" y="398142"/>
                  <a:pt x="110367" y="364282"/>
                  <a:pt x="105916" y="327312"/>
                </a:cubicBezTo>
                <a:lnTo>
                  <a:pt x="47974" y="327312"/>
                </a:lnTo>
                <a:lnTo>
                  <a:pt x="47974" y="337088"/>
                </a:lnTo>
                <a:cubicBezTo>
                  <a:pt x="47974" y="350329"/>
                  <a:pt x="37293" y="361083"/>
                  <a:pt x="24031" y="361083"/>
                </a:cubicBezTo>
                <a:cubicBezTo>
                  <a:pt x="10770" y="361083"/>
                  <a:pt x="0" y="350329"/>
                  <a:pt x="0" y="337088"/>
                </a:cubicBezTo>
                <a:lnTo>
                  <a:pt x="0" y="269634"/>
                </a:lnTo>
                <a:cubicBezTo>
                  <a:pt x="0" y="256393"/>
                  <a:pt x="10770" y="245639"/>
                  <a:pt x="24031" y="245639"/>
                </a:cubicBezTo>
                <a:cubicBezTo>
                  <a:pt x="37293" y="245639"/>
                  <a:pt x="47974" y="256393"/>
                  <a:pt x="47974" y="269634"/>
                </a:cubicBezTo>
                <a:lnTo>
                  <a:pt x="47974" y="279410"/>
                </a:lnTo>
                <a:lnTo>
                  <a:pt x="105916" y="279410"/>
                </a:lnTo>
                <a:cubicBezTo>
                  <a:pt x="110367" y="242440"/>
                  <a:pt x="125052" y="208491"/>
                  <a:pt x="146948" y="180675"/>
                </a:cubicBezTo>
                <a:lnTo>
                  <a:pt x="105916" y="139705"/>
                </a:lnTo>
                <a:lnTo>
                  <a:pt x="99063" y="146637"/>
                </a:lnTo>
                <a:cubicBezTo>
                  <a:pt x="89628" y="155969"/>
                  <a:pt x="74497" y="155969"/>
                  <a:pt x="65063" y="146637"/>
                </a:cubicBezTo>
                <a:cubicBezTo>
                  <a:pt x="55717" y="137217"/>
                  <a:pt x="55717" y="122109"/>
                  <a:pt x="65063" y="112688"/>
                </a:cubicBezTo>
                <a:lnTo>
                  <a:pt x="106450" y="71452"/>
                </a:lnTo>
                <a:lnTo>
                  <a:pt x="112859" y="64965"/>
                </a:lnTo>
                <a:cubicBezTo>
                  <a:pt x="122293" y="55633"/>
                  <a:pt x="137424" y="55633"/>
                  <a:pt x="146859" y="64965"/>
                </a:cubicBezTo>
                <a:cubicBezTo>
                  <a:pt x="156204" y="74385"/>
                  <a:pt x="156204" y="89493"/>
                  <a:pt x="146859" y="98913"/>
                </a:cubicBezTo>
                <a:lnTo>
                  <a:pt x="139916" y="105756"/>
                </a:lnTo>
                <a:lnTo>
                  <a:pt x="180948" y="146726"/>
                </a:lnTo>
                <a:cubicBezTo>
                  <a:pt x="208806" y="124864"/>
                  <a:pt x="242806" y="110200"/>
                  <a:pt x="279833" y="105756"/>
                </a:cubicBezTo>
                <a:lnTo>
                  <a:pt x="279833" y="47901"/>
                </a:lnTo>
                <a:lnTo>
                  <a:pt x="270042" y="47901"/>
                </a:lnTo>
                <a:cubicBezTo>
                  <a:pt x="256780" y="47901"/>
                  <a:pt x="246011" y="37237"/>
                  <a:pt x="246011" y="23995"/>
                </a:cubicBezTo>
                <a:cubicBezTo>
                  <a:pt x="246011" y="10753"/>
                  <a:pt x="256780" y="0"/>
                  <a:pt x="2700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8284CB5C-25BB-4FF4-94D2-E164A2642073}"/>
              </a:ext>
            </a:extLst>
          </p:cNvPr>
          <p:cNvGrpSpPr/>
          <p:nvPr/>
        </p:nvGrpSpPr>
        <p:grpSpPr>
          <a:xfrm>
            <a:off x="4795779" y="520340"/>
            <a:ext cx="2776537" cy="629251"/>
            <a:chOff x="1075764" y="2156043"/>
            <a:chExt cx="2865437" cy="670560"/>
          </a:xfrm>
        </p:grpSpPr>
        <p:sp>
          <p:nvSpPr>
            <p:cNvPr id="99" name="矩形: 圆角 98">
              <a:extLst>
                <a:ext uri="{FF2B5EF4-FFF2-40B4-BE49-F238E27FC236}">
                  <a16:creationId xmlns:a16="http://schemas.microsoft.com/office/drawing/2014/main" id="{8CA941BA-CA15-4CC7-BEA2-944D75E673C7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C9A3F607-D23B-4EE5-87D1-B2933235C32C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主要分类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4219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E6EC0A53-96E9-445B-8395-DB9A50C29144}"/>
              </a:ext>
            </a:extLst>
          </p:cNvPr>
          <p:cNvSpPr txBox="1"/>
          <p:nvPr/>
        </p:nvSpPr>
        <p:spPr>
          <a:xfrm>
            <a:off x="970105" y="41206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+mj-ea"/>
                <a:ea typeface="+mj-ea"/>
              </a:rPr>
              <a:t>一般实验室固体废弃物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CA8A7A1-2BFD-4D5D-BF61-A4CE4EEA7705}"/>
              </a:ext>
            </a:extLst>
          </p:cNvPr>
          <p:cNvSpPr/>
          <p:nvPr/>
        </p:nvSpPr>
        <p:spPr>
          <a:xfrm>
            <a:off x="982663" y="3002216"/>
            <a:ext cx="5704464" cy="1653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如学院有指定垃圾桶，请按要求投入指定处。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包装不可破损或滴漏液体。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袋口扎紧。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不要混入利器废弃物、危险废弃物、化学药品。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A12CF03-5A1D-4EE6-9707-A587C018B2A2}"/>
              </a:ext>
            </a:extLst>
          </p:cNvPr>
          <p:cNvGrpSpPr/>
          <p:nvPr/>
        </p:nvGrpSpPr>
        <p:grpSpPr>
          <a:xfrm>
            <a:off x="982663" y="1308821"/>
            <a:ext cx="1922636" cy="629251"/>
            <a:chOff x="1075764" y="2156043"/>
            <a:chExt cx="2865437" cy="670560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EE1E6341-A9C9-44CB-B47E-6425CC8BD19E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4E903AF-F3F3-495D-968E-03D1E43AF1AE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包装要求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FF47D2-4901-4617-A7FE-FDF1088A9F3F}"/>
              </a:ext>
            </a:extLst>
          </p:cNvPr>
          <p:cNvGrpSpPr/>
          <p:nvPr/>
        </p:nvGrpSpPr>
        <p:grpSpPr>
          <a:xfrm>
            <a:off x="882375" y="2250052"/>
            <a:ext cx="2123211" cy="502354"/>
            <a:chOff x="848570" y="4440931"/>
            <a:chExt cx="1823484" cy="502354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A124F4DE-F99A-48CE-A91E-5F65B96393F5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1DA8581-2246-4143-83DC-6E4FF638168A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编织袋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3E152D7B-80C0-4F20-8F20-7E1177EEE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55" y="704453"/>
            <a:ext cx="3773163" cy="282987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7935DA8-4813-46B8-8D6D-CF1DCFEC79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23703" r="21514" b="11111"/>
          <a:stretch/>
        </p:blipFill>
        <p:spPr>
          <a:xfrm>
            <a:off x="7051854" y="3730514"/>
            <a:ext cx="3773163" cy="282987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851C16BD-7ADE-4906-9406-1D163D4D2557}"/>
              </a:ext>
            </a:extLst>
          </p:cNvPr>
          <p:cNvGrpSpPr/>
          <p:nvPr/>
        </p:nvGrpSpPr>
        <p:grpSpPr>
          <a:xfrm>
            <a:off x="2664080" y="2250052"/>
            <a:ext cx="2123211" cy="502354"/>
            <a:chOff x="848570" y="4440931"/>
            <a:chExt cx="1823484" cy="502354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A706DD6-AAE9-4743-A53B-1A5E9C4B81AC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2901D46-776A-40FD-A988-C4C53A6C690D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塑料袋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2187657-AAAD-4345-9F18-F69F77EC6D82}"/>
              </a:ext>
            </a:extLst>
          </p:cNvPr>
          <p:cNvGrpSpPr/>
          <p:nvPr/>
        </p:nvGrpSpPr>
        <p:grpSpPr>
          <a:xfrm>
            <a:off x="4446861" y="2250052"/>
            <a:ext cx="2123211" cy="502354"/>
            <a:chOff x="848570" y="4440931"/>
            <a:chExt cx="1823484" cy="502354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1369D83B-4AD4-4AB8-934C-E324313CB6BD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D6D0C8F-553E-44EF-8925-898E47183030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纸箱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1648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E6EC0A53-96E9-445B-8395-DB9A50C29144}"/>
              </a:ext>
            </a:extLst>
          </p:cNvPr>
          <p:cNvSpPr txBox="1"/>
          <p:nvPr/>
        </p:nvSpPr>
        <p:spPr>
          <a:xfrm>
            <a:off x="970105" y="41206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+mj-ea"/>
                <a:ea typeface="+mj-ea"/>
              </a:rPr>
              <a:t>一般实验室固体废弃物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4F6F532-766F-4686-B5EC-0C34FBAF7E00}"/>
              </a:ext>
            </a:extLst>
          </p:cNvPr>
          <p:cNvGrpSpPr/>
          <p:nvPr/>
        </p:nvGrpSpPr>
        <p:grpSpPr>
          <a:xfrm>
            <a:off x="5628553" y="353476"/>
            <a:ext cx="1922636" cy="629251"/>
            <a:chOff x="1075764" y="2156043"/>
            <a:chExt cx="2865437" cy="670560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B0D4E03E-F1C4-4119-B617-603CDBAD31B9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DA8289F-D38B-4EBB-B090-889CAE1A4C4A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常见问题</a:t>
              </a:r>
            </a:p>
          </p:txBody>
        </p:sp>
      </p:grpSp>
      <p:sp>
        <p:nvSpPr>
          <p:cNvPr id="31" name="Rectangle 4">
            <a:extLst>
              <a:ext uri="{FF2B5EF4-FFF2-40B4-BE49-F238E27FC236}">
                <a16:creationId xmlns:a16="http://schemas.microsoft.com/office/drawing/2014/main" id="{B04A0624-948B-4C0D-939E-82750C761487}"/>
              </a:ext>
            </a:extLst>
          </p:cNvPr>
          <p:cNvSpPr/>
          <p:nvPr/>
        </p:nvSpPr>
        <p:spPr bwMode="auto">
          <a:xfrm>
            <a:off x="895150" y="3126867"/>
            <a:ext cx="2664777" cy="337765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9C958D6-D986-403A-AF60-C467CFB05138}"/>
              </a:ext>
            </a:extLst>
          </p:cNvPr>
          <p:cNvSpPr/>
          <p:nvPr/>
        </p:nvSpPr>
        <p:spPr>
          <a:xfrm>
            <a:off x="936685" y="5654232"/>
            <a:ext cx="2505633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kern="100" dirty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错误做法：</a:t>
            </a:r>
            <a:r>
              <a:rPr lang="zh-CN" altLang="en-US" kern="100" dirty="0">
                <a:latin typeface="+mj-ea"/>
                <a:cs typeface="Times New Roman" panose="02020603050405020304" pitchFamily="18" charset="0"/>
              </a:rPr>
              <a:t>实验垃圾中混入生活垃圾（料酒瓶）</a:t>
            </a:r>
            <a:endParaRPr lang="en-US" altLang="zh-CN" kern="100" dirty="0"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1F44CCE-1550-4A16-8138-6CD7D44834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01" t="10585" r="6790" b="6650"/>
          <a:stretch/>
        </p:blipFill>
        <p:spPr>
          <a:xfrm>
            <a:off x="1033204" y="3365481"/>
            <a:ext cx="2203883" cy="2215915"/>
          </a:xfrm>
          <a:prstGeom prst="rect">
            <a:avLst/>
          </a:prstGeom>
        </p:spPr>
      </p:pic>
      <p:sp>
        <p:nvSpPr>
          <p:cNvPr id="36" name="cancel-mark_17124">
            <a:extLst>
              <a:ext uri="{FF2B5EF4-FFF2-40B4-BE49-F238E27FC236}">
                <a16:creationId xmlns:a16="http://schemas.microsoft.com/office/drawing/2014/main" id="{D7B0B7E6-B604-4210-93F1-EFA7200FEAB5}"/>
              </a:ext>
            </a:extLst>
          </p:cNvPr>
          <p:cNvSpPr>
            <a:spLocks noChangeAspect="1"/>
          </p:cNvSpPr>
          <p:nvPr/>
        </p:nvSpPr>
        <p:spPr bwMode="auto">
          <a:xfrm>
            <a:off x="1118147" y="3470238"/>
            <a:ext cx="609685" cy="608778"/>
          </a:xfrm>
          <a:custGeom>
            <a:avLst/>
            <a:gdLst>
              <a:gd name="T0" fmla="*/ 127 w 3392"/>
              <a:gd name="T1" fmla="*/ 2898 h 3392"/>
              <a:gd name="T2" fmla="*/ 473 w 3392"/>
              <a:gd name="T3" fmla="*/ 3248 h 3392"/>
              <a:gd name="T4" fmla="*/ 936 w 3392"/>
              <a:gd name="T5" fmla="*/ 3251 h 3392"/>
              <a:gd name="T6" fmla="*/ 1691 w 3392"/>
              <a:gd name="T7" fmla="*/ 2508 h 3392"/>
              <a:gd name="T8" fmla="*/ 2434 w 3392"/>
              <a:gd name="T9" fmla="*/ 3262 h 3392"/>
              <a:gd name="T10" fmla="*/ 2898 w 3392"/>
              <a:gd name="T11" fmla="*/ 3265 h 3392"/>
              <a:gd name="T12" fmla="*/ 3248 w 3392"/>
              <a:gd name="T13" fmla="*/ 2920 h 3392"/>
              <a:gd name="T14" fmla="*/ 3251 w 3392"/>
              <a:gd name="T15" fmla="*/ 2456 h 3392"/>
              <a:gd name="T16" fmla="*/ 2508 w 3392"/>
              <a:gd name="T17" fmla="*/ 1702 h 3392"/>
              <a:gd name="T18" fmla="*/ 3262 w 3392"/>
              <a:gd name="T19" fmla="*/ 959 h 3392"/>
              <a:gd name="T20" fmla="*/ 3265 w 3392"/>
              <a:gd name="T21" fmla="*/ 495 h 3392"/>
              <a:gd name="T22" fmla="*/ 2920 w 3392"/>
              <a:gd name="T23" fmla="*/ 145 h 3392"/>
              <a:gd name="T24" fmla="*/ 2456 w 3392"/>
              <a:gd name="T25" fmla="*/ 141 h 3392"/>
              <a:gd name="T26" fmla="*/ 1702 w 3392"/>
              <a:gd name="T27" fmla="*/ 885 h 3392"/>
              <a:gd name="T28" fmla="*/ 959 w 3392"/>
              <a:gd name="T29" fmla="*/ 131 h 3392"/>
              <a:gd name="T30" fmla="*/ 495 w 3392"/>
              <a:gd name="T31" fmla="*/ 127 h 3392"/>
              <a:gd name="T32" fmla="*/ 145 w 3392"/>
              <a:gd name="T33" fmla="*/ 473 h 3392"/>
              <a:gd name="T34" fmla="*/ 141 w 3392"/>
              <a:gd name="T35" fmla="*/ 936 h 3392"/>
              <a:gd name="T36" fmla="*/ 885 w 3392"/>
              <a:gd name="T37" fmla="*/ 1690 h 3392"/>
              <a:gd name="T38" fmla="*/ 131 w 3392"/>
              <a:gd name="T39" fmla="*/ 2434 h 3392"/>
              <a:gd name="T40" fmla="*/ 127 w 3392"/>
              <a:gd name="T41" fmla="*/ 2898 h 3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92" h="3392">
                <a:moveTo>
                  <a:pt x="127" y="2898"/>
                </a:moveTo>
                <a:lnTo>
                  <a:pt x="473" y="3248"/>
                </a:lnTo>
                <a:cubicBezTo>
                  <a:pt x="600" y="3377"/>
                  <a:pt x="808" y="3378"/>
                  <a:pt x="936" y="3251"/>
                </a:cubicBezTo>
                <a:lnTo>
                  <a:pt x="1691" y="2508"/>
                </a:lnTo>
                <a:lnTo>
                  <a:pt x="2434" y="3262"/>
                </a:lnTo>
                <a:cubicBezTo>
                  <a:pt x="2561" y="3391"/>
                  <a:pt x="2769" y="3392"/>
                  <a:pt x="2898" y="3265"/>
                </a:cubicBezTo>
                <a:lnTo>
                  <a:pt x="3248" y="2920"/>
                </a:lnTo>
                <a:cubicBezTo>
                  <a:pt x="3377" y="2793"/>
                  <a:pt x="3378" y="2585"/>
                  <a:pt x="3251" y="2456"/>
                </a:cubicBezTo>
                <a:lnTo>
                  <a:pt x="2508" y="1702"/>
                </a:lnTo>
                <a:lnTo>
                  <a:pt x="3262" y="959"/>
                </a:lnTo>
                <a:cubicBezTo>
                  <a:pt x="3391" y="832"/>
                  <a:pt x="3392" y="624"/>
                  <a:pt x="3265" y="495"/>
                </a:cubicBezTo>
                <a:lnTo>
                  <a:pt x="2920" y="145"/>
                </a:lnTo>
                <a:cubicBezTo>
                  <a:pt x="2793" y="16"/>
                  <a:pt x="2585" y="14"/>
                  <a:pt x="2456" y="141"/>
                </a:cubicBezTo>
                <a:lnTo>
                  <a:pt x="1702" y="885"/>
                </a:lnTo>
                <a:lnTo>
                  <a:pt x="959" y="131"/>
                </a:lnTo>
                <a:cubicBezTo>
                  <a:pt x="832" y="2"/>
                  <a:pt x="624" y="0"/>
                  <a:pt x="495" y="127"/>
                </a:cubicBezTo>
                <a:lnTo>
                  <a:pt x="145" y="473"/>
                </a:lnTo>
                <a:cubicBezTo>
                  <a:pt x="16" y="600"/>
                  <a:pt x="14" y="807"/>
                  <a:pt x="141" y="936"/>
                </a:cubicBezTo>
                <a:lnTo>
                  <a:pt x="885" y="1690"/>
                </a:lnTo>
                <a:lnTo>
                  <a:pt x="131" y="2434"/>
                </a:lnTo>
                <a:cubicBezTo>
                  <a:pt x="2" y="2561"/>
                  <a:pt x="0" y="2769"/>
                  <a:pt x="127" y="28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619CF31-16CE-44A8-A95C-1B8C8708E48E}"/>
              </a:ext>
            </a:extLst>
          </p:cNvPr>
          <p:cNvSpPr/>
          <p:nvPr/>
        </p:nvSpPr>
        <p:spPr>
          <a:xfrm>
            <a:off x="996980" y="1262867"/>
            <a:ext cx="5125895" cy="1785104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　　根据国家相关法规，</a:t>
            </a:r>
            <a:r>
              <a:rPr lang="zh-CN" altLang="en-US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禁止建筑垃圾、生活垃圾混入实验室固体废弃物进行处置。</a:t>
            </a:r>
            <a:endParaRPr lang="en-US" altLang="zh-CN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　　出于各项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安全</a:t>
            </a:r>
            <a:r>
              <a:rPr lang="zh-CN" altLang="en-US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考虑，如不按要求分类及包装，本次清运将</a:t>
            </a:r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拒收</a:t>
            </a:r>
            <a:r>
              <a:rPr lang="zh-CN" altLang="en-US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整个单位的实验室固体废弃物，并由该单位承担责任。</a:t>
            </a:r>
            <a:endParaRPr lang="zh-CN" altLang="en-US" dirty="0"/>
          </a:p>
        </p:txBody>
      </p:sp>
      <p:sp>
        <p:nvSpPr>
          <p:cNvPr id="48" name="Rectangle 4">
            <a:extLst>
              <a:ext uri="{FF2B5EF4-FFF2-40B4-BE49-F238E27FC236}">
                <a16:creationId xmlns:a16="http://schemas.microsoft.com/office/drawing/2014/main" id="{2DFEB085-A4DE-44C4-95B5-93E6DFB9329B}"/>
              </a:ext>
            </a:extLst>
          </p:cNvPr>
          <p:cNvSpPr/>
          <p:nvPr/>
        </p:nvSpPr>
        <p:spPr bwMode="auto">
          <a:xfrm>
            <a:off x="3559927" y="3126867"/>
            <a:ext cx="2664777" cy="337765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D524614-BB74-4D00-98B1-7E570CCFA51B}"/>
              </a:ext>
            </a:extLst>
          </p:cNvPr>
          <p:cNvSpPr/>
          <p:nvPr/>
        </p:nvSpPr>
        <p:spPr>
          <a:xfrm>
            <a:off x="3601462" y="5654232"/>
            <a:ext cx="2505633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kern="100" dirty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错误做法：</a:t>
            </a:r>
            <a:r>
              <a:rPr lang="zh-CN" altLang="en-US" kern="100" dirty="0">
                <a:latin typeface="+mj-ea"/>
                <a:cs typeface="Times New Roman" panose="02020603050405020304" pitchFamily="18" charset="0"/>
              </a:rPr>
              <a:t>实验垃圾中混入生活垃圾（盒饭）</a:t>
            </a:r>
            <a:endParaRPr lang="en-US" altLang="zh-CN" kern="100" dirty="0"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3D05EF-D1EC-410C-804C-B2F0F83D31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19" r="9825" b="6052"/>
          <a:stretch/>
        </p:blipFill>
        <p:spPr>
          <a:xfrm>
            <a:off x="3697980" y="3365481"/>
            <a:ext cx="2337725" cy="2170082"/>
          </a:xfrm>
          <a:prstGeom prst="rect">
            <a:avLst/>
          </a:prstGeom>
        </p:spPr>
      </p:pic>
      <p:sp>
        <p:nvSpPr>
          <p:cNvPr id="51" name="cancel-mark_17124">
            <a:extLst>
              <a:ext uri="{FF2B5EF4-FFF2-40B4-BE49-F238E27FC236}">
                <a16:creationId xmlns:a16="http://schemas.microsoft.com/office/drawing/2014/main" id="{F5832B60-FC28-4587-8A6B-E942F025FE80}"/>
              </a:ext>
            </a:extLst>
          </p:cNvPr>
          <p:cNvSpPr>
            <a:spLocks noChangeAspect="1"/>
          </p:cNvSpPr>
          <p:nvPr/>
        </p:nvSpPr>
        <p:spPr bwMode="auto">
          <a:xfrm>
            <a:off x="3782924" y="3411734"/>
            <a:ext cx="609685" cy="608778"/>
          </a:xfrm>
          <a:custGeom>
            <a:avLst/>
            <a:gdLst>
              <a:gd name="T0" fmla="*/ 127 w 3392"/>
              <a:gd name="T1" fmla="*/ 2898 h 3392"/>
              <a:gd name="T2" fmla="*/ 473 w 3392"/>
              <a:gd name="T3" fmla="*/ 3248 h 3392"/>
              <a:gd name="T4" fmla="*/ 936 w 3392"/>
              <a:gd name="T5" fmla="*/ 3251 h 3392"/>
              <a:gd name="T6" fmla="*/ 1691 w 3392"/>
              <a:gd name="T7" fmla="*/ 2508 h 3392"/>
              <a:gd name="T8" fmla="*/ 2434 w 3392"/>
              <a:gd name="T9" fmla="*/ 3262 h 3392"/>
              <a:gd name="T10" fmla="*/ 2898 w 3392"/>
              <a:gd name="T11" fmla="*/ 3265 h 3392"/>
              <a:gd name="T12" fmla="*/ 3248 w 3392"/>
              <a:gd name="T13" fmla="*/ 2920 h 3392"/>
              <a:gd name="T14" fmla="*/ 3251 w 3392"/>
              <a:gd name="T15" fmla="*/ 2456 h 3392"/>
              <a:gd name="T16" fmla="*/ 2508 w 3392"/>
              <a:gd name="T17" fmla="*/ 1702 h 3392"/>
              <a:gd name="T18" fmla="*/ 3262 w 3392"/>
              <a:gd name="T19" fmla="*/ 959 h 3392"/>
              <a:gd name="T20" fmla="*/ 3265 w 3392"/>
              <a:gd name="T21" fmla="*/ 495 h 3392"/>
              <a:gd name="T22" fmla="*/ 2920 w 3392"/>
              <a:gd name="T23" fmla="*/ 145 h 3392"/>
              <a:gd name="T24" fmla="*/ 2456 w 3392"/>
              <a:gd name="T25" fmla="*/ 141 h 3392"/>
              <a:gd name="T26" fmla="*/ 1702 w 3392"/>
              <a:gd name="T27" fmla="*/ 885 h 3392"/>
              <a:gd name="T28" fmla="*/ 959 w 3392"/>
              <a:gd name="T29" fmla="*/ 131 h 3392"/>
              <a:gd name="T30" fmla="*/ 495 w 3392"/>
              <a:gd name="T31" fmla="*/ 127 h 3392"/>
              <a:gd name="T32" fmla="*/ 145 w 3392"/>
              <a:gd name="T33" fmla="*/ 473 h 3392"/>
              <a:gd name="T34" fmla="*/ 141 w 3392"/>
              <a:gd name="T35" fmla="*/ 936 h 3392"/>
              <a:gd name="T36" fmla="*/ 885 w 3392"/>
              <a:gd name="T37" fmla="*/ 1690 h 3392"/>
              <a:gd name="T38" fmla="*/ 131 w 3392"/>
              <a:gd name="T39" fmla="*/ 2434 h 3392"/>
              <a:gd name="T40" fmla="*/ 127 w 3392"/>
              <a:gd name="T41" fmla="*/ 2898 h 3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92" h="3392">
                <a:moveTo>
                  <a:pt x="127" y="2898"/>
                </a:moveTo>
                <a:lnTo>
                  <a:pt x="473" y="3248"/>
                </a:lnTo>
                <a:cubicBezTo>
                  <a:pt x="600" y="3377"/>
                  <a:pt x="808" y="3378"/>
                  <a:pt x="936" y="3251"/>
                </a:cubicBezTo>
                <a:lnTo>
                  <a:pt x="1691" y="2508"/>
                </a:lnTo>
                <a:lnTo>
                  <a:pt x="2434" y="3262"/>
                </a:lnTo>
                <a:cubicBezTo>
                  <a:pt x="2561" y="3391"/>
                  <a:pt x="2769" y="3392"/>
                  <a:pt x="2898" y="3265"/>
                </a:cubicBezTo>
                <a:lnTo>
                  <a:pt x="3248" y="2920"/>
                </a:lnTo>
                <a:cubicBezTo>
                  <a:pt x="3377" y="2793"/>
                  <a:pt x="3378" y="2585"/>
                  <a:pt x="3251" y="2456"/>
                </a:cubicBezTo>
                <a:lnTo>
                  <a:pt x="2508" y="1702"/>
                </a:lnTo>
                <a:lnTo>
                  <a:pt x="3262" y="959"/>
                </a:lnTo>
                <a:cubicBezTo>
                  <a:pt x="3391" y="832"/>
                  <a:pt x="3392" y="624"/>
                  <a:pt x="3265" y="495"/>
                </a:cubicBezTo>
                <a:lnTo>
                  <a:pt x="2920" y="145"/>
                </a:lnTo>
                <a:cubicBezTo>
                  <a:pt x="2793" y="16"/>
                  <a:pt x="2585" y="14"/>
                  <a:pt x="2456" y="141"/>
                </a:cubicBezTo>
                <a:lnTo>
                  <a:pt x="1702" y="885"/>
                </a:lnTo>
                <a:lnTo>
                  <a:pt x="959" y="131"/>
                </a:lnTo>
                <a:cubicBezTo>
                  <a:pt x="832" y="2"/>
                  <a:pt x="624" y="0"/>
                  <a:pt x="495" y="127"/>
                </a:cubicBezTo>
                <a:lnTo>
                  <a:pt x="145" y="473"/>
                </a:lnTo>
                <a:cubicBezTo>
                  <a:pt x="16" y="600"/>
                  <a:pt x="14" y="807"/>
                  <a:pt x="141" y="936"/>
                </a:cubicBezTo>
                <a:lnTo>
                  <a:pt x="885" y="1690"/>
                </a:lnTo>
                <a:lnTo>
                  <a:pt x="131" y="2434"/>
                </a:lnTo>
                <a:cubicBezTo>
                  <a:pt x="2" y="2561"/>
                  <a:pt x="0" y="2769"/>
                  <a:pt x="127" y="28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6B1E504-087C-4D19-909A-80DDD2A39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879" y="1262867"/>
            <a:ext cx="2864011" cy="225677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47526A5-671E-4FC2-8A07-3ACF1A617DEB}"/>
              </a:ext>
            </a:extLst>
          </p:cNvPr>
          <p:cNvSpPr txBox="1"/>
          <p:nvPr/>
        </p:nvSpPr>
        <p:spPr>
          <a:xfrm>
            <a:off x="9858567" y="1302192"/>
            <a:ext cx="187161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化学药品</a:t>
            </a:r>
            <a:r>
              <a:rPr lang="zh-CN" altLang="en-US" dirty="0"/>
              <a:t>不要混入固体废弃物，应作为第一类危险废物处置。</a:t>
            </a:r>
          </a:p>
        </p:txBody>
      </p:sp>
      <p:sp>
        <p:nvSpPr>
          <p:cNvPr id="25" name="cancel-mark_17124">
            <a:extLst>
              <a:ext uri="{FF2B5EF4-FFF2-40B4-BE49-F238E27FC236}">
                <a16:creationId xmlns:a16="http://schemas.microsoft.com/office/drawing/2014/main" id="{E596B0B9-97E8-4060-9459-1F7A58E58D48}"/>
              </a:ext>
            </a:extLst>
          </p:cNvPr>
          <p:cNvSpPr>
            <a:spLocks noChangeAspect="1"/>
          </p:cNvSpPr>
          <p:nvPr/>
        </p:nvSpPr>
        <p:spPr bwMode="auto">
          <a:xfrm>
            <a:off x="6878459" y="1600182"/>
            <a:ext cx="609685" cy="608778"/>
          </a:xfrm>
          <a:custGeom>
            <a:avLst/>
            <a:gdLst>
              <a:gd name="T0" fmla="*/ 127 w 3392"/>
              <a:gd name="T1" fmla="*/ 2898 h 3392"/>
              <a:gd name="T2" fmla="*/ 473 w 3392"/>
              <a:gd name="T3" fmla="*/ 3248 h 3392"/>
              <a:gd name="T4" fmla="*/ 936 w 3392"/>
              <a:gd name="T5" fmla="*/ 3251 h 3392"/>
              <a:gd name="T6" fmla="*/ 1691 w 3392"/>
              <a:gd name="T7" fmla="*/ 2508 h 3392"/>
              <a:gd name="T8" fmla="*/ 2434 w 3392"/>
              <a:gd name="T9" fmla="*/ 3262 h 3392"/>
              <a:gd name="T10" fmla="*/ 2898 w 3392"/>
              <a:gd name="T11" fmla="*/ 3265 h 3392"/>
              <a:gd name="T12" fmla="*/ 3248 w 3392"/>
              <a:gd name="T13" fmla="*/ 2920 h 3392"/>
              <a:gd name="T14" fmla="*/ 3251 w 3392"/>
              <a:gd name="T15" fmla="*/ 2456 h 3392"/>
              <a:gd name="T16" fmla="*/ 2508 w 3392"/>
              <a:gd name="T17" fmla="*/ 1702 h 3392"/>
              <a:gd name="T18" fmla="*/ 3262 w 3392"/>
              <a:gd name="T19" fmla="*/ 959 h 3392"/>
              <a:gd name="T20" fmla="*/ 3265 w 3392"/>
              <a:gd name="T21" fmla="*/ 495 h 3392"/>
              <a:gd name="T22" fmla="*/ 2920 w 3392"/>
              <a:gd name="T23" fmla="*/ 145 h 3392"/>
              <a:gd name="T24" fmla="*/ 2456 w 3392"/>
              <a:gd name="T25" fmla="*/ 141 h 3392"/>
              <a:gd name="T26" fmla="*/ 1702 w 3392"/>
              <a:gd name="T27" fmla="*/ 885 h 3392"/>
              <a:gd name="T28" fmla="*/ 959 w 3392"/>
              <a:gd name="T29" fmla="*/ 131 h 3392"/>
              <a:gd name="T30" fmla="*/ 495 w 3392"/>
              <a:gd name="T31" fmla="*/ 127 h 3392"/>
              <a:gd name="T32" fmla="*/ 145 w 3392"/>
              <a:gd name="T33" fmla="*/ 473 h 3392"/>
              <a:gd name="T34" fmla="*/ 141 w 3392"/>
              <a:gd name="T35" fmla="*/ 936 h 3392"/>
              <a:gd name="T36" fmla="*/ 885 w 3392"/>
              <a:gd name="T37" fmla="*/ 1690 h 3392"/>
              <a:gd name="T38" fmla="*/ 131 w 3392"/>
              <a:gd name="T39" fmla="*/ 2434 h 3392"/>
              <a:gd name="T40" fmla="*/ 127 w 3392"/>
              <a:gd name="T41" fmla="*/ 2898 h 3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92" h="3392">
                <a:moveTo>
                  <a:pt x="127" y="2898"/>
                </a:moveTo>
                <a:lnTo>
                  <a:pt x="473" y="3248"/>
                </a:lnTo>
                <a:cubicBezTo>
                  <a:pt x="600" y="3377"/>
                  <a:pt x="808" y="3378"/>
                  <a:pt x="936" y="3251"/>
                </a:cubicBezTo>
                <a:lnTo>
                  <a:pt x="1691" y="2508"/>
                </a:lnTo>
                <a:lnTo>
                  <a:pt x="2434" y="3262"/>
                </a:lnTo>
                <a:cubicBezTo>
                  <a:pt x="2561" y="3391"/>
                  <a:pt x="2769" y="3392"/>
                  <a:pt x="2898" y="3265"/>
                </a:cubicBezTo>
                <a:lnTo>
                  <a:pt x="3248" y="2920"/>
                </a:lnTo>
                <a:cubicBezTo>
                  <a:pt x="3377" y="2793"/>
                  <a:pt x="3378" y="2585"/>
                  <a:pt x="3251" y="2456"/>
                </a:cubicBezTo>
                <a:lnTo>
                  <a:pt x="2508" y="1702"/>
                </a:lnTo>
                <a:lnTo>
                  <a:pt x="3262" y="959"/>
                </a:lnTo>
                <a:cubicBezTo>
                  <a:pt x="3391" y="832"/>
                  <a:pt x="3392" y="624"/>
                  <a:pt x="3265" y="495"/>
                </a:cubicBezTo>
                <a:lnTo>
                  <a:pt x="2920" y="145"/>
                </a:lnTo>
                <a:cubicBezTo>
                  <a:pt x="2793" y="16"/>
                  <a:pt x="2585" y="14"/>
                  <a:pt x="2456" y="141"/>
                </a:cubicBezTo>
                <a:lnTo>
                  <a:pt x="1702" y="885"/>
                </a:lnTo>
                <a:lnTo>
                  <a:pt x="959" y="131"/>
                </a:lnTo>
                <a:cubicBezTo>
                  <a:pt x="832" y="2"/>
                  <a:pt x="624" y="0"/>
                  <a:pt x="495" y="127"/>
                </a:cubicBezTo>
                <a:lnTo>
                  <a:pt x="145" y="473"/>
                </a:lnTo>
                <a:cubicBezTo>
                  <a:pt x="16" y="600"/>
                  <a:pt x="14" y="807"/>
                  <a:pt x="141" y="936"/>
                </a:cubicBezTo>
                <a:lnTo>
                  <a:pt x="885" y="1690"/>
                </a:lnTo>
                <a:lnTo>
                  <a:pt x="131" y="2434"/>
                </a:lnTo>
                <a:cubicBezTo>
                  <a:pt x="2" y="2561"/>
                  <a:pt x="0" y="2769"/>
                  <a:pt x="127" y="28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000FB2-4B22-46AB-86CD-9D2B7CA16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879" y="4056703"/>
            <a:ext cx="2289094" cy="225677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E665B1C-BE79-42C0-8492-EBD31574D94A}"/>
              </a:ext>
            </a:extLst>
          </p:cNvPr>
          <p:cNvSpPr txBox="1"/>
          <p:nvPr/>
        </p:nvSpPr>
        <p:spPr>
          <a:xfrm>
            <a:off x="9786731" y="4069235"/>
            <a:ext cx="2281021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实验室固体废弃物的装卸均为人工操作。请同学们</a:t>
            </a:r>
            <a:r>
              <a:rPr lang="zh-CN" altLang="en-US" sz="2800" dirty="0">
                <a:solidFill>
                  <a:srgbClr val="C00000"/>
                </a:solidFill>
              </a:rPr>
              <a:t>不要</a:t>
            </a:r>
            <a:r>
              <a:rPr lang="zh-CN" altLang="en-US" dirty="0"/>
              <a:t>在一般废弃物中</a:t>
            </a:r>
            <a:r>
              <a:rPr lang="zh-CN" altLang="en-US" sz="2400" b="1" dirty="0">
                <a:solidFill>
                  <a:srgbClr val="C00000"/>
                </a:solidFill>
              </a:rPr>
              <a:t>混入针头、碎玻璃</a:t>
            </a:r>
            <a:r>
              <a:rPr lang="zh-CN" altLang="en-US" dirty="0"/>
              <a:t>等利器废弃物，避免工作人员因此受伤。</a:t>
            </a:r>
          </a:p>
        </p:txBody>
      </p:sp>
      <p:sp>
        <p:nvSpPr>
          <p:cNvPr id="35" name="hand-cut_83189">
            <a:extLst>
              <a:ext uri="{FF2B5EF4-FFF2-40B4-BE49-F238E27FC236}">
                <a16:creationId xmlns:a16="http://schemas.microsoft.com/office/drawing/2014/main" id="{B5FD7FA2-CDA7-46AE-8BC7-E1BB7A46E715}"/>
              </a:ext>
            </a:extLst>
          </p:cNvPr>
          <p:cNvSpPr>
            <a:spLocks noChangeAspect="1"/>
          </p:cNvSpPr>
          <p:nvPr/>
        </p:nvSpPr>
        <p:spPr bwMode="auto">
          <a:xfrm>
            <a:off x="9094031" y="4158196"/>
            <a:ext cx="609685" cy="515193"/>
          </a:xfrm>
          <a:custGeom>
            <a:avLst/>
            <a:gdLst>
              <a:gd name="T0" fmla="*/ 1310 w 2887"/>
              <a:gd name="T1" fmla="*/ 2107 h 2443"/>
              <a:gd name="T2" fmla="*/ 1116 w 2887"/>
              <a:gd name="T3" fmla="*/ 2443 h 2443"/>
              <a:gd name="T4" fmla="*/ 923 w 2887"/>
              <a:gd name="T5" fmla="*/ 2331 h 2443"/>
              <a:gd name="T6" fmla="*/ 1116 w 2887"/>
              <a:gd name="T7" fmla="*/ 1772 h 2443"/>
              <a:gd name="T8" fmla="*/ 2800 w 2887"/>
              <a:gd name="T9" fmla="*/ 1409 h 2443"/>
              <a:gd name="T10" fmla="*/ 2300 w 2887"/>
              <a:gd name="T11" fmla="*/ 1454 h 2443"/>
              <a:gd name="T12" fmla="*/ 2211 w 2887"/>
              <a:gd name="T13" fmla="*/ 1474 h 2443"/>
              <a:gd name="T14" fmla="*/ 2450 w 2887"/>
              <a:gd name="T15" fmla="*/ 1516 h 2443"/>
              <a:gd name="T16" fmla="*/ 2695 w 2887"/>
              <a:gd name="T17" fmla="*/ 1703 h 2443"/>
              <a:gd name="T18" fmla="*/ 2411 w 2887"/>
              <a:gd name="T19" fmla="*/ 1824 h 2443"/>
              <a:gd name="T20" fmla="*/ 2148 w 2887"/>
              <a:gd name="T21" fmla="*/ 1803 h 2443"/>
              <a:gd name="T22" fmla="*/ 1823 w 2887"/>
              <a:gd name="T23" fmla="*/ 1774 h 2443"/>
              <a:gd name="T24" fmla="*/ 2006 w 2887"/>
              <a:gd name="T25" fmla="*/ 1875 h 2443"/>
              <a:gd name="T26" fmla="*/ 2170 w 2887"/>
              <a:gd name="T27" fmla="*/ 2193 h 2443"/>
              <a:gd name="T28" fmla="*/ 1899 w 2887"/>
              <a:gd name="T29" fmla="*/ 2148 h 2443"/>
              <a:gd name="T30" fmla="*/ 1449 w 2887"/>
              <a:gd name="T31" fmla="*/ 2003 h 2443"/>
              <a:gd name="T32" fmla="*/ 1163 w 2887"/>
              <a:gd name="T33" fmla="*/ 1639 h 2443"/>
              <a:gd name="T34" fmla="*/ 1070 w 2887"/>
              <a:gd name="T35" fmla="*/ 1639 h 2443"/>
              <a:gd name="T36" fmla="*/ 710 w 2887"/>
              <a:gd name="T37" fmla="*/ 1827 h 2443"/>
              <a:gd name="T38" fmla="*/ 505 w 2887"/>
              <a:gd name="T39" fmla="*/ 1768 h 2443"/>
              <a:gd name="T40" fmla="*/ 0 w 2887"/>
              <a:gd name="T41" fmla="*/ 1699 h 2443"/>
              <a:gd name="T42" fmla="*/ 16 w 2887"/>
              <a:gd name="T43" fmla="*/ 867 h 2443"/>
              <a:gd name="T44" fmla="*/ 424 w 2887"/>
              <a:gd name="T45" fmla="*/ 858 h 2443"/>
              <a:gd name="T46" fmla="*/ 1478 w 2887"/>
              <a:gd name="T47" fmla="*/ 12 h 2443"/>
              <a:gd name="T48" fmla="*/ 1643 w 2887"/>
              <a:gd name="T49" fmla="*/ 68 h 2443"/>
              <a:gd name="T50" fmla="*/ 1412 w 2887"/>
              <a:gd name="T51" fmla="*/ 585 h 2443"/>
              <a:gd name="T52" fmla="*/ 1303 w 2887"/>
              <a:gd name="T53" fmla="*/ 754 h 2443"/>
              <a:gd name="T54" fmla="*/ 1622 w 2887"/>
              <a:gd name="T55" fmla="*/ 835 h 2443"/>
              <a:gd name="T56" fmla="*/ 1780 w 2887"/>
              <a:gd name="T57" fmla="*/ 807 h 2443"/>
              <a:gd name="T58" fmla="*/ 2533 w 2887"/>
              <a:gd name="T59" fmla="*/ 646 h 2443"/>
              <a:gd name="T60" fmla="*/ 2516 w 2887"/>
              <a:gd name="T61" fmla="*/ 961 h 2443"/>
              <a:gd name="T62" fmla="*/ 1977 w 2887"/>
              <a:gd name="T63" fmla="*/ 1116 h 2443"/>
              <a:gd name="T64" fmla="*/ 2358 w 2887"/>
              <a:gd name="T65" fmla="*/ 1104 h 2443"/>
              <a:gd name="T66" fmla="*/ 2807 w 2887"/>
              <a:gd name="T67" fmla="*/ 1141 h 2443"/>
              <a:gd name="T68" fmla="*/ 1326 w 2887"/>
              <a:gd name="T69" fmla="*/ 1115 h 2443"/>
              <a:gd name="T70" fmla="*/ 814 w 2887"/>
              <a:gd name="T71" fmla="*/ 1330 h 2443"/>
              <a:gd name="T72" fmla="*/ 839 w 2887"/>
              <a:gd name="T73" fmla="*/ 1431 h 2443"/>
              <a:gd name="T74" fmla="*/ 1305 w 2887"/>
              <a:gd name="T75" fmla="*/ 1187 h 2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7" h="2443">
                <a:moveTo>
                  <a:pt x="1116" y="1772"/>
                </a:moveTo>
                <a:lnTo>
                  <a:pt x="1310" y="2107"/>
                </a:lnTo>
                <a:cubicBezTo>
                  <a:pt x="1350" y="2177"/>
                  <a:pt x="1350" y="2261"/>
                  <a:pt x="1310" y="2331"/>
                </a:cubicBezTo>
                <a:cubicBezTo>
                  <a:pt x="1269" y="2401"/>
                  <a:pt x="1197" y="2443"/>
                  <a:pt x="1116" y="2443"/>
                </a:cubicBezTo>
                <a:lnTo>
                  <a:pt x="1116" y="2443"/>
                </a:lnTo>
                <a:cubicBezTo>
                  <a:pt x="1036" y="2443"/>
                  <a:pt x="963" y="2401"/>
                  <a:pt x="923" y="2331"/>
                </a:cubicBezTo>
                <a:cubicBezTo>
                  <a:pt x="883" y="2261"/>
                  <a:pt x="883" y="2177"/>
                  <a:pt x="923" y="2107"/>
                </a:cubicBezTo>
                <a:lnTo>
                  <a:pt x="1116" y="1772"/>
                </a:lnTo>
                <a:close/>
                <a:moveTo>
                  <a:pt x="2883" y="1291"/>
                </a:moveTo>
                <a:cubicBezTo>
                  <a:pt x="2879" y="1344"/>
                  <a:pt x="2849" y="1387"/>
                  <a:pt x="2800" y="1409"/>
                </a:cubicBezTo>
                <a:cubicBezTo>
                  <a:pt x="2746" y="1433"/>
                  <a:pt x="2644" y="1438"/>
                  <a:pt x="2484" y="1444"/>
                </a:cubicBezTo>
                <a:cubicBezTo>
                  <a:pt x="2420" y="1447"/>
                  <a:pt x="2355" y="1449"/>
                  <a:pt x="2300" y="1454"/>
                </a:cubicBezTo>
                <a:cubicBezTo>
                  <a:pt x="2259" y="1458"/>
                  <a:pt x="2214" y="1462"/>
                  <a:pt x="2169" y="1465"/>
                </a:cubicBezTo>
                <a:cubicBezTo>
                  <a:pt x="2183" y="1468"/>
                  <a:pt x="2197" y="1471"/>
                  <a:pt x="2211" y="1474"/>
                </a:cubicBezTo>
                <a:cubicBezTo>
                  <a:pt x="2266" y="1486"/>
                  <a:pt x="2318" y="1498"/>
                  <a:pt x="2366" y="1505"/>
                </a:cubicBezTo>
                <a:cubicBezTo>
                  <a:pt x="2393" y="1510"/>
                  <a:pt x="2422" y="1513"/>
                  <a:pt x="2450" y="1516"/>
                </a:cubicBezTo>
                <a:cubicBezTo>
                  <a:pt x="2540" y="1524"/>
                  <a:pt x="2626" y="1533"/>
                  <a:pt x="2671" y="1591"/>
                </a:cubicBezTo>
                <a:cubicBezTo>
                  <a:pt x="2694" y="1621"/>
                  <a:pt x="2702" y="1658"/>
                  <a:pt x="2695" y="1703"/>
                </a:cubicBezTo>
                <a:cubicBezTo>
                  <a:pt x="2687" y="1753"/>
                  <a:pt x="2654" y="1838"/>
                  <a:pt x="2522" y="1838"/>
                </a:cubicBezTo>
                <a:cubicBezTo>
                  <a:pt x="2482" y="1838"/>
                  <a:pt x="2442" y="1830"/>
                  <a:pt x="2411" y="1824"/>
                </a:cubicBezTo>
                <a:cubicBezTo>
                  <a:pt x="2400" y="1822"/>
                  <a:pt x="2391" y="1821"/>
                  <a:pt x="2383" y="1819"/>
                </a:cubicBezTo>
                <a:cubicBezTo>
                  <a:pt x="2345" y="1814"/>
                  <a:pt x="2245" y="1809"/>
                  <a:pt x="2148" y="1803"/>
                </a:cubicBezTo>
                <a:cubicBezTo>
                  <a:pt x="2075" y="1799"/>
                  <a:pt x="1998" y="1795"/>
                  <a:pt x="1944" y="1791"/>
                </a:cubicBezTo>
                <a:cubicBezTo>
                  <a:pt x="1906" y="1788"/>
                  <a:pt x="1865" y="1781"/>
                  <a:pt x="1823" y="1774"/>
                </a:cubicBezTo>
                <a:cubicBezTo>
                  <a:pt x="1846" y="1787"/>
                  <a:pt x="1872" y="1801"/>
                  <a:pt x="1900" y="1817"/>
                </a:cubicBezTo>
                <a:cubicBezTo>
                  <a:pt x="1935" y="1837"/>
                  <a:pt x="1971" y="1856"/>
                  <a:pt x="2006" y="1875"/>
                </a:cubicBezTo>
                <a:cubicBezTo>
                  <a:pt x="2121" y="1936"/>
                  <a:pt x="2182" y="1970"/>
                  <a:pt x="2205" y="2007"/>
                </a:cubicBezTo>
                <a:cubicBezTo>
                  <a:pt x="2248" y="2078"/>
                  <a:pt x="2234" y="2151"/>
                  <a:pt x="2170" y="2193"/>
                </a:cubicBezTo>
                <a:cubicBezTo>
                  <a:pt x="2152" y="2205"/>
                  <a:pt x="2130" y="2211"/>
                  <a:pt x="2103" y="2211"/>
                </a:cubicBezTo>
                <a:cubicBezTo>
                  <a:pt x="2018" y="2211"/>
                  <a:pt x="1900" y="2149"/>
                  <a:pt x="1899" y="2148"/>
                </a:cubicBezTo>
                <a:cubicBezTo>
                  <a:pt x="1863" y="2129"/>
                  <a:pt x="1790" y="2098"/>
                  <a:pt x="1715" y="2073"/>
                </a:cubicBezTo>
                <a:cubicBezTo>
                  <a:pt x="1666" y="2058"/>
                  <a:pt x="1556" y="2030"/>
                  <a:pt x="1449" y="2003"/>
                </a:cubicBezTo>
                <a:cubicBezTo>
                  <a:pt x="1418" y="1995"/>
                  <a:pt x="1388" y="1988"/>
                  <a:pt x="1360" y="1981"/>
                </a:cubicBezTo>
                <a:lnTo>
                  <a:pt x="1163" y="1639"/>
                </a:lnTo>
                <a:cubicBezTo>
                  <a:pt x="1153" y="1623"/>
                  <a:pt x="1135" y="1612"/>
                  <a:pt x="1116" y="1612"/>
                </a:cubicBezTo>
                <a:cubicBezTo>
                  <a:pt x="1097" y="1612"/>
                  <a:pt x="1080" y="1623"/>
                  <a:pt x="1070" y="1639"/>
                </a:cubicBezTo>
                <a:lnTo>
                  <a:pt x="930" y="1882"/>
                </a:lnTo>
                <a:cubicBezTo>
                  <a:pt x="837" y="1861"/>
                  <a:pt x="753" y="1842"/>
                  <a:pt x="710" y="1827"/>
                </a:cubicBezTo>
                <a:cubicBezTo>
                  <a:pt x="687" y="1819"/>
                  <a:pt x="668" y="1812"/>
                  <a:pt x="650" y="1805"/>
                </a:cubicBezTo>
                <a:cubicBezTo>
                  <a:pt x="598" y="1786"/>
                  <a:pt x="569" y="1775"/>
                  <a:pt x="505" y="1768"/>
                </a:cubicBezTo>
                <a:cubicBezTo>
                  <a:pt x="416" y="1758"/>
                  <a:pt x="56" y="1752"/>
                  <a:pt x="52" y="1752"/>
                </a:cubicBezTo>
                <a:cubicBezTo>
                  <a:pt x="23" y="1751"/>
                  <a:pt x="0" y="1728"/>
                  <a:pt x="0" y="1699"/>
                </a:cubicBezTo>
                <a:lnTo>
                  <a:pt x="0" y="905"/>
                </a:lnTo>
                <a:cubicBezTo>
                  <a:pt x="0" y="891"/>
                  <a:pt x="6" y="877"/>
                  <a:pt x="16" y="867"/>
                </a:cubicBezTo>
                <a:cubicBezTo>
                  <a:pt x="26" y="857"/>
                  <a:pt x="40" y="851"/>
                  <a:pt x="54" y="852"/>
                </a:cubicBezTo>
                <a:lnTo>
                  <a:pt x="424" y="858"/>
                </a:lnTo>
                <a:cubicBezTo>
                  <a:pt x="435" y="856"/>
                  <a:pt x="512" y="837"/>
                  <a:pt x="649" y="698"/>
                </a:cubicBezTo>
                <a:cubicBezTo>
                  <a:pt x="819" y="524"/>
                  <a:pt x="1451" y="33"/>
                  <a:pt x="1478" y="12"/>
                </a:cubicBezTo>
                <a:cubicBezTo>
                  <a:pt x="1487" y="4"/>
                  <a:pt x="1500" y="0"/>
                  <a:pt x="1511" y="1"/>
                </a:cubicBezTo>
                <a:cubicBezTo>
                  <a:pt x="1520" y="1"/>
                  <a:pt x="1598" y="4"/>
                  <a:pt x="1643" y="68"/>
                </a:cubicBezTo>
                <a:cubicBezTo>
                  <a:pt x="1678" y="118"/>
                  <a:pt x="1682" y="185"/>
                  <a:pt x="1654" y="269"/>
                </a:cubicBezTo>
                <a:cubicBezTo>
                  <a:pt x="1608" y="408"/>
                  <a:pt x="1494" y="510"/>
                  <a:pt x="1412" y="585"/>
                </a:cubicBezTo>
                <a:cubicBezTo>
                  <a:pt x="1376" y="617"/>
                  <a:pt x="1339" y="651"/>
                  <a:pt x="1329" y="670"/>
                </a:cubicBezTo>
                <a:cubicBezTo>
                  <a:pt x="1307" y="712"/>
                  <a:pt x="1298" y="741"/>
                  <a:pt x="1303" y="754"/>
                </a:cubicBezTo>
                <a:cubicBezTo>
                  <a:pt x="1307" y="763"/>
                  <a:pt x="1322" y="773"/>
                  <a:pt x="1345" y="781"/>
                </a:cubicBezTo>
                <a:cubicBezTo>
                  <a:pt x="1417" y="805"/>
                  <a:pt x="1523" y="835"/>
                  <a:pt x="1622" y="835"/>
                </a:cubicBezTo>
                <a:cubicBezTo>
                  <a:pt x="1658" y="835"/>
                  <a:pt x="1691" y="831"/>
                  <a:pt x="1720" y="823"/>
                </a:cubicBezTo>
                <a:cubicBezTo>
                  <a:pt x="1736" y="819"/>
                  <a:pt x="1757" y="813"/>
                  <a:pt x="1780" y="807"/>
                </a:cubicBezTo>
                <a:cubicBezTo>
                  <a:pt x="1944" y="763"/>
                  <a:pt x="2249" y="681"/>
                  <a:pt x="2382" y="661"/>
                </a:cubicBezTo>
                <a:cubicBezTo>
                  <a:pt x="2441" y="652"/>
                  <a:pt x="2490" y="646"/>
                  <a:pt x="2533" y="646"/>
                </a:cubicBezTo>
                <a:cubicBezTo>
                  <a:pt x="2680" y="646"/>
                  <a:pt x="2715" y="726"/>
                  <a:pt x="2718" y="793"/>
                </a:cubicBezTo>
                <a:cubicBezTo>
                  <a:pt x="2725" y="923"/>
                  <a:pt x="2604" y="945"/>
                  <a:pt x="2516" y="961"/>
                </a:cubicBezTo>
                <a:cubicBezTo>
                  <a:pt x="2484" y="967"/>
                  <a:pt x="2451" y="973"/>
                  <a:pt x="2422" y="983"/>
                </a:cubicBezTo>
                <a:cubicBezTo>
                  <a:pt x="2324" y="1017"/>
                  <a:pt x="2101" y="1083"/>
                  <a:pt x="1977" y="1116"/>
                </a:cubicBezTo>
                <a:cubicBezTo>
                  <a:pt x="2050" y="1111"/>
                  <a:pt x="2142" y="1106"/>
                  <a:pt x="2243" y="1105"/>
                </a:cubicBezTo>
                <a:cubicBezTo>
                  <a:pt x="2282" y="1105"/>
                  <a:pt x="2321" y="1105"/>
                  <a:pt x="2358" y="1104"/>
                </a:cubicBezTo>
                <a:cubicBezTo>
                  <a:pt x="2406" y="1104"/>
                  <a:pt x="2453" y="1103"/>
                  <a:pt x="2497" y="1103"/>
                </a:cubicBezTo>
                <a:cubicBezTo>
                  <a:pt x="2681" y="1103"/>
                  <a:pt x="2763" y="1113"/>
                  <a:pt x="2807" y="1141"/>
                </a:cubicBezTo>
                <a:cubicBezTo>
                  <a:pt x="2857" y="1173"/>
                  <a:pt x="2887" y="1232"/>
                  <a:pt x="2883" y="1291"/>
                </a:cubicBezTo>
                <a:close/>
                <a:moveTo>
                  <a:pt x="1326" y="1115"/>
                </a:moveTo>
                <a:cubicBezTo>
                  <a:pt x="1312" y="1089"/>
                  <a:pt x="1280" y="1079"/>
                  <a:pt x="1254" y="1093"/>
                </a:cubicBezTo>
                <a:lnTo>
                  <a:pt x="814" y="1330"/>
                </a:lnTo>
                <a:cubicBezTo>
                  <a:pt x="788" y="1344"/>
                  <a:pt x="778" y="1377"/>
                  <a:pt x="792" y="1403"/>
                </a:cubicBezTo>
                <a:cubicBezTo>
                  <a:pt x="802" y="1420"/>
                  <a:pt x="820" y="1431"/>
                  <a:pt x="839" y="1431"/>
                </a:cubicBezTo>
                <a:cubicBezTo>
                  <a:pt x="848" y="1431"/>
                  <a:pt x="856" y="1429"/>
                  <a:pt x="865" y="1424"/>
                </a:cubicBezTo>
                <a:lnTo>
                  <a:pt x="1305" y="1187"/>
                </a:lnTo>
                <a:cubicBezTo>
                  <a:pt x="1330" y="1173"/>
                  <a:pt x="1340" y="1141"/>
                  <a:pt x="1326" y="1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3" name="syringe-with-medication_27139">
            <a:extLst>
              <a:ext uri="{FF2B5EF4-FFF2-40B4-BE49-F238E27FC236}">
                <a16:creationId xmlns:a16="http://schemas.microsoft.com/office/drawing/2014/main" id="{FF26E653-DFA0-4C9D-8F14-4B6F3899CD46}"/>
              </a:ext>
            </a:extLst>
          </p:cNvPr>
          <p:cNvSpPr>
            <a:spLocks noChangeAspect="1"/>
          </p:cNvSpPr>
          <p:nvPr/>
        </p:nvSpPr>
        <p:spPr bwMode="auto">
          <a:xfrm>
            <a:off x="9099523" y="4785971"/>
            <a:ext cx="547700" cy="609685"/>
          </a:xfrm>
          <a:custGeom>
            <a:avLst/>
            <a:gdLst>
              <a:gd name="T0" fmla="*/ 3525 w 3567"/>
              <a:gd name="T1" fmla="*/ 11 h 3977"/>
              <a:gd name="T2" fmla="*/ 2746 w 3567"/>
              <a:gd name="T3" fmla="*/ 893 h 3977"/>
              <a:gd name="T4" fmla="*/ 2600 w 3567"/>
              <a:gd name="T5" fmla="*/ 914 h 3977"/>
              <a:gd name="T6" fmla="*/ 2403 w 3567"/>
              <a:gd name="T7" fmla="*/ 1138 h 3977"/>
              <a:gd name="T8" fmla="*/ 2171 w 3567"/>
              <a:gd name="T9" fmla="*/ 1212 h 3977"/>
              <a:gd name="T10" fmla="*/ 670 w 3567"/>
              <a:gd name="T11" fmla="*/ 2914 h 3977"/>
              <a:gd name="T12" fmla="*/ 533 w 3567"/>
              <a:gd name="T13" fmla="*/ 2793 h 3977"/>
              <a:gd name="T14" fmla="*/ 436 w 3567"/>
              <a:gd name="T15" fmla="*/ 2799 h 3977"/>
              <a:gd name="T16" fmla="*/ 442 w 3567"/>
              <a:gd name="T17" fmla="*/ 2896 h 3977"/>
              <a:gd name="T18" fmla="*/ 665 w 3567"/>
              <a:gd name="T19" fmla="*/ 3092 h 3977"/>
              <a:gd name="T20" fmla="*/ 220 w 3567"/>
              <a:gd name="T21" fmla="*/ 3597 h 3977"/>
              <a:gd name="T22" fmla="*/ 121 w 3567"/>
              <a:gd name="T23" fmla="*/ 3510 h 3977"/>
              <a:gd name="T24" fmla="*/ 25 w 3567"/>
              <a:gd name="T25" fmla="*/ 3516 h 3977"/>
              <a:gd name="T26" fmla="*/ 31 w 3567"/>
              <a:gd name="T27" fmla="*/ 3613 h 3977"/>
              <a:gd name="T28" fmla="*/ 416 w 3567"/>
              <a:gd name="T29" fmla="*/ 3952 h 3977"/>
              <a:gd name="T30" fmla="*/ 512 w 3567"/>
              <a:gd name="T31" fmla="*/ 3946 h 3977"/>
              <a:gd name="T32" fmla="*/ 506 w 3567"/>
              <a:gd name="T33" fmla="*/ 3849 h 3977"/>
              <a:gd name="T34" fmla="*/ 408 w 3567"/>
              <a:gd name="T35" fmla="*/ 3763 h 3977"/>
              <a:gd name="T36" fmla="*/ 853 w 3567"/>
              <a:gd name="T37" fmla="*/ 3258 h 3977"/>
              <a:gd name="T38" fmla="*/ 1075 w 3567"/>
              <a:gd name="T39" fmla="*/ 3454 h 3977"/>
              <a:gd name="T40" fmla="*/ 1172 w 3567"/>
              <a:gd name="T41" fmla="*/ 3448 h 3977"/>
              <a:gd name="T42" fmla="*/ 1166 w 3567"/>
              <a:gd name="T43" fmla="*/ 3351 h 3977"/>
              <a:gd name="T44" fmla="*/ 1029 w 3567"/>
              <a:gd name="T45" fmla="*/ 3231 h 3977"/>
              <a:gd name="T46" fmla="*/ 2530 w 3567"/>
              <a:gd name="T47" fmla="*/ 1528 h 3977"/>
              <a:gd name="T48" fmla="*/ 2574 w 3567"/>
              <a:gd name="T49" fmla="*/ 1288 h 3977"/>
              <a:gd name="T50" fmla="*/ 2772 w 3567"/>
              <a:gd name="T51" fmla="*/ 1065 h 3977"/>
              <a:gd name="T52" fmla="*/ 2779 w 3567"/>
              <a:gd name="T53" fmla="*/ 925 h 3977"/>
              <a:gd name="T54" fmla="*/ 3559 w 3567"/>
              <a:gd name="T55" fmla="*/ 41 h 3977"/>
              <a:gd name="T56" fmla="*/ 3557 w 3567"/>
              <a:gd name="T57" fmla="*/ 9 h 3977"/>
              <a:gd name="T58" fmla="*/ 3525 w 3567"/>
              <a:gd name="T59" fmla="*/ 11 h 3977"/>
              <a:gd name="T60" fmla="*/ 2462 w 3567"/>
              <a:gd name="T61" fmla="*/ 1468 h 3977"/>
              <a:gd name="T62" fmla="*/ 1703 w 3567"/>
              <a:gd name="T63" fmla="*/ 2328 h 3977"/>
              <a:gd name="T64" fmla="*/ 1656 w 3567"/>
              <a:gd name="T65" fmla="*/ 2286 h 3977"/>
              <a:gd name="T66" fmla="*/ 2383 w 3567"/>
              <a:gd name="T67" fmla="*/ 1460 h 3977"/>
              <a:gd name="T68" fmla="*/ 2380 w 3567"/>
              <a:gd name="T69" fmla="*/ 1412 h 3977"/>
              <a:gd name="T70" fmla="*/ 2332 w 3567"/>
              <a:gd name="T71" fmla="*/ 1415 h 3977"/>
              <a:gd name="T72" fmla="*/ 1604 w 3567"/>
              <a:gd name="T73" fmla="*/ 2240 h 3977"/>
              <a:gd name="T74" fmla="*/ 1481 w 3567"/>
              <a:gd name="T75" fmla="*/ 2132 h 3977"/>
              <a:gd name="T76" fmla="*/ 2239 w 3567"/>
              <a:gd name="T77" fmla="*/ 1272 h 3977"/>
              <a:gd name="T78" fmla="*/ 2448 w 3567"/>
              <a:gd name="T79" fmla="*/ 1259 h 3977"/>
              <a:gd name="T80" fmla="*/ 2462 w 3567"/>
              <a:gd name="T81" fmla="*/ 1468 h 3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567" h="3977">
                <a:moveTo>
                  <a:pt x="3525" y="11"/>
                </a:moveTo>
                <a:lnTo>
                  <a:pt x="2746" y="893"/>
                </a:lnTo>
                <a:cubicBezTo>
                  <a:pt x="2700" y="864"/>
                  <a:pt x="2638" y="871"/>
                  <a:pt x="2600" y="914"/>
                </a:cubicBezTo>
                <a:lnTo>
                  <a:pt x="2403" y="1138"/>
                </a:lnTo>
                <a:cubicBezTo>
                  <a:pt x="2321" y="1119"/>
                  <a:pt x="2231" y="1144"/>
                  <a:pt x="2171" y="1212"/>
                </a:cubicBezTo>
                <a:lnTo>
                  <a:pt x="670" y="2914"/>
                </a:lnTo>
                <a:lnTo>
                  <a:pt x="533" y="2793"/>
                </a:lnTo>
                <a:cubicBezTo>
                  <a:pt x="505" y="2768"/>
                  <a:pt x="461" y="2771"/>
                  <a:pt x="436" y="2799"/>
                </a:cubicBezTo>
                <a:cubicBezTo>
                  <a:pt x="411" y="2828"/>
                  <a:pt x="414" y="2871"/>
                  <a:pt x="442" y="2896"/>
                </a:cubicBezTo>
                <a:lnTo>
                  <a:pt x="665" y="3092"/>
                </a:lnTo>
                <a:lnTo>
                  <a:pt x="220" y="3597"/>
                </a:lnTo>
                <a:lnTo>
                  <a:pt x="121" y="3510"/>
                </a:lnTo>
                <a:cubicBezTo>
                  <a:pt x="93" y="3485"/>
                  <a:pt x="50" y="3488"/>
                  <a:pt x="25" y="3516"/>
                </a:cubicBezTo>
                <a:cubicBezTo>
                  <a:pt x="0" y="3544"/>
                  <a:pt x="2" y="3588"/>
                  <a:pt x="31" y="3613"/>
                </a:cubicBezTo>
                <a:lnTo>
                  <a:pt x="416" y="3952"/>
                </a:lnTo>
                <a:cubicBezTo>
                  <a:pt x="444" y="3977"/>
                  <a:pt x="487" y="3974"/>
                  <a:pt x="512" y="3946"/>
                </a:cubicBezTo>
                <a:cubicBezTo>
                  <a:pt x="537" y="3918"/>
                  <a:pt x="535" y="3874"/>
                  <a:pt x="506" y="3849"/>
                </a:cubicBezTo>
                <a:lnTo>
                  <a:pt x="408" y="3763"/>
                </a:lnTo>
                <a:lnTo>
                  <a:pt x="853" y="3258"/>
                </a:lnTo>
                <a:lnTo>
                  <a:pt x="1075" y="3454"/>
                </a:lnTo>
                <a:cubicBezTo>
                  <a:pt x="1104" y="3479"/>
                  <a:pt x="1147" y="3476"/>
                  <a:pt x="1172" y="3448"/>
                </a:cubicBezTo>
                <a:cubicBezTo>
                  <a:pt x="1197" y="3419"/>
                  <a:pt x="1194" y="3376"/>
                  <a:pt x="1166" y="3351"/>
                </a:cubicBezTo>
                <a:lnTo>
                  <a:pt x="1029" y="3231"/>
                </a:lnTo>
                <a:lnTo>
                  <a:pt x="2530" y="1528"/>
                </a:lnTo>
                <a:cubicBezTo>
                  <a:pt x="2590" y="1460"/>
                  <a:pt x="2603" y="1368"/>
                  <a:pt x="2574" y="1288"/>
                </a:cubicBezTo>
                <a:lnTo>
                  <a:pt x="2772" y="1065"/>
                </a:lnTo>
                <a:cubicBezTo>
                  <a:pt x="2807" y="1025"/>
                  <a:pt x="2809" y="967"/>
                  <a:pt x="2779" y="925"/>
                </a:cubicBezTo>
                <a:lnTo>
                  <a:pt x="3559" y="41"/>
                </a:lnTo>
                <a:cubicBezTo>
                  <a:pt x="3567" y="31"/>
                  <a:pt x="3566" y="17"/>
                  <a:pt x="3557" y="9"/>
                </a:cubicBezTo>
                <a:cubicBezTo>
                  <a:pt x="3547" y="0"/>
                  <a:pt x="3533" y="1"/>
                  <a:pt x="3525" y="11"/>
                </a:cubicBezTo>
                <a:close/>
                <a:moveTo>
                  <a:pt x="2462" y="1468"/>
                </a:moveTo>
                <a:lnTo>
                  <a:pt x="1703" y="2328"/>
                </a:lnTo>
                <a:lnTo>
                  <a:pt x="1656" y="2286"/>
                </a:lnTo>
                <a:lnTo>
                  <a:pt x="2383" y="1460"/>
                </a:lnTo>
                <a:cubicBezTo>
                  <a:pt x="2396" y="1446"/>
                  <a:pt x="2395" y="1424"/>
                  <a:pt x="2380" y="1412"/>
                </a:cubicBezTo>
                <a:cubicBezTo>
                  <a:pt x="2366" y="1399"/>
                  <a:pt x="2345" y="1401"/>
                  <a:pt x="2332" y="1415"/>
                </a:cubicBezTo>
                <a:lnTo>
                  <a:pt x="1604" y="2240"/>
                </a:lnTo>
                <a:lnTo>
                  <a:pt x="1481" y="2132"/>
                </a:lnTo>
                <a:lnTo>
                  <a:pt x="2239" y="1272"/>
                </a:lnTo>
                <a:cubicBezTo>
                  <a:pt x="2293" y="1211"/>
                  <a:pt x="2387" y="1205"/>
                  <a:pt x="2448" y="1259"/>
                </a:cubicBezTo>
                <a:cubicBezTo>
                  <a:pt x="2510" y="1313"/>
                  <a:pt x="2516" y="1407"/>
                  <a:pt x="2462" y="14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" name="fragile_274569">
            <a:extLst>
              <a:ext uri="{FF2B5EF4-FFF2-40B4-BE49-F238E27FC236}">
                <a16:creationId xmlns:a16="http://schemas.microsoft.com/office/drawing/2014/main" id="{BE4C913D-FD5E-4A5A-B60F-5A942EEC6E8E}"/>
              </a:ext>
            </a:extLst>
          </p:cNvPr>
          <p:cNvSpPr>
            <a:spLocks noChangeAspect="1"/>
          </p:cNvSpPr>
          <p:nvPr/>
        </p:nvSpPr>
        <p:spPr bwMode="auto">
          <a:xfrm>
            <a:off x="9120390" y="5700501"/>
            <a:ext cx="494460" cy="515193"/>
          </a:xfrm>
          <a:custGeom>
            <a:avLst/>
            <a:gdLst>
              <a:gd name="T0" fmla="*/ 6542 w 6542"/>
              <a:gd name="T1" fmla="*/ 142 h 6827"/>
              <a:gd name="T2" fmla="*/ 6400 w 6542"/>
              <a:gd name="T3" fmla="*/ 0 h 6827"/>
              <a:gd name="T4" fmla="*/ 5120 w 6542"/>
              <a:gd name="T5" fmla="*/ 0 h 6827"/>
              <a:gd name="T6" fmla="*/ 4982 w 6542"/>
              <a:gd name="T7" fmla="*/ 108 h 6827"/>
              <a:gd name="T8" fmla="*/ 4840 w 6542"/>
              <a:gd name="T9" fmla="*/ 677 h 6827"/>
              <a:gd name="T10" fmla="*/ 4866 w 6542"/>
              <a:gd name="T11" fmla="*/ 799 h 6827"/>
              <a:gd name="T12" fmla="*/ 4978 w 6542"/>
              <a:gd name="T13" fmla="*/ 853 h 6827"/>
              <a:gd name="T14" fmla="*/ 5204 w 6542"/>
              <a:gd name="T15" fmla="*/ 853 h 6827"/>
              <a:gd name="T16" fmla="*/ 4387 w 6542"/>
              <a:gd name="T17" fmla="*/ 1670 h 6827"/>
              <a:gd name="T18" fmla="*/ 4547 w 6542"/>
              <a:gd name="T19" fmla="*/ 1030 h 6827"/>
              <a:gd name="T20" fmla="*/ 4521 w 6542"/>
              <a:gd name="T21" fmla="*/ 908 h 6827"/>
              <a:gd name="T22" fmla="*/ 4409 w 6542"/>
              <a:gd name="T23" fmla="*/ 853 h 6827"/>
              <a:gd name="T24" fmla="*/ 4106 w 6542"/>
              <a:gd name="T25" fmla="*/ 853 h 6827"/>
              <a:gd name="T26" fmla="*/ 4527 w 6542"/>
              <a:gd name="T27" fmla="*/ 221 h 6827"/>
              <a:gd name="T28" fmla="*/ 4535 w 6542"/>
              <a:gd name="T29" fmla="*/ 75 h 6827"/>
              <a:gd name="T30" fmla="*/ 4409 w 6542"/>
              <a:gd name="T31" fmla="*/ 0 h 6827"/>
              <a:gd name="T32" fmla="*/ 142 w 6542"/>
              <a:gd name="T33" fmla="*/ 0 h 6827"/>
              <a:gd name="T34" fmla="*/ 0 w 6542"/>
              <a:gd name="T35" fmla="*/ 142 h 6827"/>
              <a:gd name="T36" fmla="*/ 2845 w 6542"/>
              <a:gd name="T37" fmla="*/ 3384 h 6827"/>
              <a:gd name="T38" fmla="*/ 2845 w 6542"/>
              <a:gd name="T39" fmla="*/ 5973 h 6827"/>
              <a:gd name="T40" fmla="*/ 2134 w 6542"/>
              <a:gd name="T41" fmla="*/ 5973 h 6827"/>
              <a:gd name="T42" fmla="*/ 1422 w 6542"/>
              <a:gd name="T43" fmla="*/ 6684 h 6827"/>
              <a:gd name="T44" fmla="*/ 1565 w 6542"/>
              <a:gd name="T45" fmla="*/ 6827 h 6827"/>
              <a:gd name="T46" fmla="*/ 4978 w 6542"/>
              <a:gd name="T47" fmla="*/ 6827 h 6827"/>
              <a:gd name="T48" fmla="*/ 5120 w 6542"/>
              <a:gd name="T49" fmla="*/ 6684 h 6827"/>
              <a:gd name="T50" fmla="*/ 4409 w 6542"/>
              <a:gd name="T51" fmla="*/ 5973 h 6827"/>
              <a:gd name="T52" fmla="*/ 3698 w 6542"/>
              <a:gd name="T53" fmla="*/ 5973 h 6827"/>
              <a:gd name="T54" fmla="*/ 3698 w 6542"/>
              <a:gd name="T55" fmla="*/ 3384 h 6827"/>
              <a:gd name="T56" fmla="*/ 6542 w 6542"/>
              <a:gd name="T57" fmla="*/ 142 h 6827"/>
              <a:gd name="T58" fmla="*/ 3555 w 6542"/>
              <a:gd name="T59" fmla="*/ 6258 h 6827"/>
              <a:gd name="T60" fmla="*/ 4409 w 6542"/>
              <a:gd name="T61" fmla="*/ 6258 h 6827"/>
              <a:gd name="T62" fmla="*/ 4811 w 6542"/>
              <a:gd name="T63" fmla="*/ 6542 h 6827"/>
              <a:gd name="T64" fmla="*/ 1731 w 6542"/>
              <a:gd name="T65" fmla="*/ 6542 h 6827"/>
              <a:gd name="T66" fmla="*/ 2133 w 6542"/>
              <a:gd name="T67" fmla="*/ 6258 h 6827"/>
              <a:gd name="T68" fmla="*/ 2987 w 6542"/>
              <a:gd name="T69" fmla="*/ 6258 h 6827"/>
              <a:gd name="T70" fmla="*/ 3129 w 6542"/>
              <a:gd name="T71" fmla="*/ 6116 h 6827"/>
              <a:gd name="T72" fmla="*/ 3129 w 6542"/>
              <a:gd name="T73" fmla="*/ 3256 h 6827"/>
              <a:gd name="T74" fmla="*/ 2999 w 6542"/>
              <a:gd name="T75" fmla="*/ 3115 h 6827"/>
              <a:gd name="T76" fmla="*/ 288 w 6542"/>
              <a:gd name="T77" fmla="*/ 284 h 6827"/>
              <a:gd name="T78" fmla="*/ 4143 w 6542"/>
              <a:gd name="T79" fmla="*/ 284 h 6827"/>
              <a:gd name="T80" fmla="*/ 3722 w 6542"/>
              <a:gd name="T81" fmla="*/ 916 h 6827"/>
              <a:gd name="T82" fmla="*/ 3715 w 6542"/>
              <a:gd name="T83" fmla="*/ 1063 h 6827"/>
              <a:gd name="T84" fmla="*/ 3840 w 6542"/>
              <a:gd name="T85" fmla="*/ 1138 h 6827"/>
              <a:gd name="T86" fmla="*/ 4227 w 6542"/>
              <a:gd name="T87" fmla="*/ 1138 h 6827"/>
              <a:gd name="T88" fmla="*/ 3986 w 6542"/>
              <a:gd name="T89" fmla="*/ 2099 h 6827"/>
              <a:gd name="T90" fmla="*/ 4054 w 6542"/>
              <a:gd name="T91" fmla="*/ 2257 h 6827"/>
              <a:gd name="T92" fmla="*/ 4225 w 6542"/>
              <a:gd name="T93" fmla="*/ 2234 h 6827"/>
              <a:gd name="T94" fmla="*/ 5647 w 6542"/>
              <a:gd name="T95" fmla="*/ 812 h 6827"/>
              <a:gd name="T96" fmla="*/ 5678 w 6542"/>
              <a:gd name="T97" fmla="*/ 657 h 6827"/>
              <a:gd name="T98" fmla="*/ 5546 w 6542"/>
              <a:gd name="T99" fmla="*/ 569 h 6827"/>
              <a:gd name="T100" fmla="*/ 5160 w 6542"/>
              <a:gd name="T101" fmla="*/ 569 h 6827"/>
              <a:gd name="T102" fmla="*/ 5231 w 6542"/>
              <a:gd name="T103" fmla="*/ 284 h 6827"/>
              <a:gd name="T104" fmla="*/ 6254 w 6542"/>
              <a:gd name="T105" fmla="*/ 284 h 6827"/>
              <a:gd name="T106" fmla="*/ 3543 w 6542"/>
              <a:gd name="T107" fmla="*/ 3115 h 6827"/>
              <a:gd name="T108" fmla="*/ 3413 w 6542"/>
              <a:gd name="T109" fmla="*/ 3257 h 6827"/>
              <a:gd name="T110" fmla="*/ 3413 w 6542"/>
              <a:gd name="T111" fmla="*/ 6116 h 6827"/>
              <a:gd name="T112" fmla="*/ 3555 w 6542"/>
              <a:gd name="T11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542" h="6827">
                <a:moveTo>
                  <a:pt x="6542" y="142"/>
                </a:moveTo>
                <a:cubicBezTo>
                  <a:pt x="6542" y="64"/>
                  <a:pt x="6479" y="0"/>
                  <a:pt x="6400" y="0"/>
                </a:cubicBezTo>
                <a:lnTo>
                  <a:pt x="5120" y="0"/>
                </a:lnTo>
                <a:cubicBezTo>
                  <a:pt x="5055" y="0"/>
                  <a:pt x="4998" y="44"/>
                  <a:pt x="4982" y="108"/>
                </a:cubicBezTo>
                <a:lnTo>
                  <a:pt x="4840" y="677"/>
                </a:lnTo>
                <a:cubicBezTo>
                  <a:pt x="4830" y="719"/>
                  <a:pt x="4839" y="764"/>
                  <a:pt x="4866" y="799"/>
                </a:cubicBezTo>
                <a:cubicBezTo>
                  <a:pt x="4893" y="833"/>
                  <a:pt x="4934" y="853"/>
                  <a:pt x="4978" y="853"/>
                </a:cubicBezTo>
                <a:lnTo>
                  <a:pt x="5204" y="853"/>
                </a:lnTo>
                <a:lnTo>
                  <a:pt x="4387" y="1670"/>
                </a:lnTo>
                <a:lnTo>
                  <a:pt x="4547" y="1030"/>
                </a:lnTo>
                <a:cubicBezTo>
                  <a:pt x="4558" y="987"/>
                  <a:pt x="4548" y="942"/>
                  <a:pt x="4521" y="908"/>
                </a:cubicBezTo>
                <a:cubicBezTo>
                  <a:pt x="4494" y="874"/>
                  <a:pt x="4453" y="853"/>
                  <a:pt x="4409" y="853"/>
                </a:cubicBezTo>
                <a:lnTo>
                  <a:pt x="4106" y="853"/>
                </a:lnTo>
                <a:lnTo>
                  <a:pt x="4527" y="221"/>
                </a:lnTo>
                <a:cubicBezTo>
                  <a:pt x="4556" y="177"/>
                  <a:pt x="4559" y="121"/>
                  <a:pt x="4535" y="75"/>
                </a:cubicBezTo>
                <a:cubicBezTo>
                  <a:pt x="4510" y="29"/>
                  <a:pt x="4462" y="0"/>
                  <a:pt x="4409" y="0"/>
                </a:cubicBezTo>
                <a:lnTo>
                  <a:pt x="142" y="0"/>
                </a:lnTo>
                <a:cubicBezTo>
                  <a:pt x="64" y="0"/>
                  <a:pt x="0" y="64"/>
                  <a:pt x="0" y="142"/>
                </a:cubicBezTo>
                <a:cubicBezTo>
                  <a:pt x="0" y="1802"/>
                  <a:pt x="1214" y="3173"/>
                  <a:pt x="2845" y="3384"/>
                </a:cubicBezTo>
                <a:lnTo>
                  <a:pt x="2845" y="5973"/>
                </a:lnTo>
                <a:lnTo>
                  <a:pt x="2134" y="5973"/>
                </a:lnTo>
                <a:cubicBezTo>
                  <a:pt x="1742" y="5973"/>
                  <a:pt x="1422" y="6292"/>
                  <a:pt x="1422" y="6684"/>
                </a:cubicBezTo>
                <a:cubicBezTo>
                  <a:pt x="1422" y="6763"/>
                  <a:pt x="1486" y="6827"/>
                  <a:pt x="1565" y="6827"/>
                </a:cubicBezTo>
                <a:lnTo>
                  <a:pt x="4978" y="6827"/>
                </a:lnTo>
                <a:cubicBezTo>
                  <a:pt x="5057" y="6827"/>
                  <a:pt x="5120" y="6763"/>
                  <a:pt x="5120" y="6684"/>
                </a:cubicBezTo>
                <a:cubicBezTo>
                  <a:pt x="5120" y="6292"/>
                  <a:pt x="4801" y="5973"/>
                  <a:pt x="4409" y="5973"/>
                </a:cubicBezTo>
                <a:lnTo>
                  <a:pt x="3698" y="5973"/>
                </a:lnTo>
                <a:lnTo>
                  <a:pt x="3698" y="3384"/>
                </a:lnTo>
                <a:cubicBezTo>
                  <a:pt x="5328" y="3173"/>
                  <a:pt x="6542" y="1802"/>
                  <a:pt x="6542" y="142"/>
                </a:cubicBezTo>
                <a:close/>
                <a:moveTo>
                  <a:pt x="3555" y="6258"/>
                </a:moveTo>
                <a:lnTo>
                  <a:pt x="4409" y="6258"/>
                </a:lnTo>
                <a:cubicBezTo>
                  <a:pt x="4594" y="6258"/>
                  <a:pt x="4752" y="6377"/>
                  <a:pt x="4811" y="6542"/>
                </a:cubicBezTo>
                <a:lnTo>
                  <a:pt x="1731" y="6542"/>
                </a:lnTo>
                <a:cubicBezTo>
                  <a:pt x="1790" y="6377"/>
                  <a:pt x="1948" y="6258"/>
                  <a:pt x="2133" y="6258"/>
                </a:cubicBezTo>
                <a:lnTo>
                  <a:pt x="2987" y="6258"/>
                </a:lnTo>
                <a:cubicBezTo>
                  <a:pt x="3065" y="6258"/>
                  <a:pt x="3129" y="6194"/>
                  <a:pt x="3129" y="6116"/>
                </a:cubicBezTo>
                <a:lnTo>
                  <a:pt x="3129" y="3256"/>
                </a:lnTo>
                <a:cubicBezTo>
                  <a:pt x="3129" y="3183"/>
                  <a:pt x="3073" y="3121"/>
                  <a:pt x="2999" y="3115"/>
                </a:cubicBezTo>
                <a:cubicBezTo>
                  <a:pt x="1499" y="2980"/>
                  <a:pt x="356" y="1774"/>
                  <a:pt x="288" y="284"/>
                </a:cubicBezTo>
                <a:lnTo>
                  <a:pt x="4143" y="284"/>
                </a:lnTo>
                <a:lnTo>
                  <a:pt x="3722" y="916"/>
                </a:lnTo>
                <a:cubicBezTo>
                  <a:pt x="3693" y="960"/>
                  <a:pt x="3690" y="1016"/>
                  <a:pt x="3715" y="1063"/>
                </a:cubicBezTo>
                <a:cubicBezTo>
                  <a:pt x="3739" y="1109"/>
                  <a:pt x="3787" y="1138"/>
                  <a:pt x="3840" y="1138"/>
                </a:cubicBezTo>
                <a:lnTo>
                  <a:pt x="4227" y="1138"/>
                </a:lnTo>
                <a:lnTo>
                  <a:pt x="3986" y="2099"/>
                </a:lnTo>
                <a:cubicBezTo>
                  <a:pt x="3971" y="2161"/>
                  <a:pt x="3999" y="2226"/>
                  <a:pt x="4054" y="2257"/>
                </a:cubicBezTo>
                <a:cubicBezTo>
                  <a:pt x="4109" y="2288"/>
                  <a:pt x="4180" y="2280"/>
                  <a:pt x="4225" y="2234"/>
                </a:cubicBezTo>
                <a:lnTo>
                  <a:pt x="5647" y="812"/>
                </a:lnTo>
                <a:cubicBezTo>
                  <a:pt x="5688" y="771"/>
                  <a:pt x="5700" y="710"/>
                  <a:pt x="5678" y="657"/>
                </a:cubicBezTo>
                <a:cubicBezTo>
                  <a:pt x="5656" y="604"/>
                  <a:pt x="5604" y="569"/>
                  <a:pt x="5546" y="569"/>
                </a:cubicBezTo>
                <a:lnTo>
                  <a:pt x="5160" y="569"/>
                </a:lnTo>
                <a:lnTo>
                  <a:pt x="5231" y="284"/>
                </a:lnTo>
                <a:lnTo>
                  <a:pt x="6254" y="284"/>
                </a:lnTo>
                <a:cubicBezTo>
                  <a:pt x="6186" y="1775"/>
                  <a:pt x="5043" y="2980"/>
                  <a:pt x="3543" y="3115"/>
                </a:cubicBezTo>
                <a:cubicBezTo>
                  <a:pt x="3469" y="3121"/>
                  <a:pt x="3413" y="3183"/>
                  <a:pt x="3413" y="3257"/>
                </a:cubicBezTo>
                <a:lnTo>
                  <a:pt x="3413" y="6116"/>
                </a:lnTo>
                <a:cubicBezTo>
                  <a:pt x="3413" y="6194"/>
                  <a:pt x="3477" y="6258"/>
                  <a:pt x="3555" y="62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932149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E6EC0A53-96E9-445B-8395-DB9A50C29144}"/>
              </a:ext>
            </a:extLst>
          </p:cNvPr>
          <p:cNvSpPr txBox="1"/>
          <p:nvPr/>
        </p:nvSpPr>
        <p:spPr>
          <a:xfrm>
            <a:off x="970105" y="412066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+mj-ea"/>
                <a:ea typeface="+mj-ea"/>
              </a:rPr>
              <a:t>利器废弃物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CA8A7A1-2BFD-4D5D-BF61-A4CE4EEA7705}"/>
              </a:ext>
            </a:extLst>
          </p:cNvPr>
          <p:cNvSpPr/>
          <p:nvPr/>
        </p:nvSpPr>
        <p:spPr>
          <a:xfrm>
            <a:off x="982663" y="3002216"/>
            <a:ext cx="4180464" cy="3254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用塑料袋或报纸包裹置入硬纸箱。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cs typeface="Times New Roman" panose="02020603050405020304" pitchFamily="18" charset="0"/>
              </a:rPr>
              <a:t>如学院有指定利器垃圾桶（利器盒），请按要求投入指定处。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纸箱外侧粘贴 “利器”标签。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利器不能刺穿包装，以免伤害到检查、搬运、处置人员。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cs typeface="Times New Roman" panose="02020603050405020304" pitchFamily="18" charset="0"/>
              </a:rPr>
              <a:t>针头请盖上针帽。如果没有针帽，请妥善包裹。</a:t>
            </a:r>
            <a:endParaRPr lang="en-US" altLang="zh-CN" sz="2000" kern="100" dirty="0">
              <a:latin typeface="+mj-ea"/>
              <a:cs typeface="Times New Roman" panose="02020603050405020304" pitchFamily="18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A12CF03-5A1D-4EE6-9707-A587C018B2A2}"/>
              </a:ext>
            </a:extLst>
          </p:cNvPr>
          <p:cNvGrpSpPr/>
          <p:nvPr/>
        </p:nvGrpSpPr>
        <p:grpSpPr>
          <a:xfrm>
            <a:off x="982663" y="1308821"/>
            <a:ext cx="1922636" cy="629251"/>
            <a:chOff x="1075764" y="2156043"/>
            <a:chExt cx="2865437" cy="670560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EE1E6341-A9C9-44CB-B47E-6425CC8BD19E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4E903AF-F3F3-495D-968E-03D1E43AF1AE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包装要求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FF47D2-4901-4617-A7FE-FDF1088A9F3F}"/>
              </a:ext>
            </a:extLst>
          </p:cNvPr>
          <p:cNvGrpSpPr/>
          <p:nvPr/>
        </p:nvGrpSpPr>
        <p:grpSpPr>
          <a:xfrm>
            <a:off x="882375" y="2250052"/>
            <a:ext cx="2123211" cy="502354"/>
            <a:chOff x="848570" y="4440931"/>
            <a:chExt cx="1823484" cy="502354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A124F4DE-F99A-48CE-A91E-5F65B96393F5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1DA8581-2246-4143-83DC-6E4FF638168A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纸箱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F4CE0692-D75D-4616-925A-C45D90C9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116" y="717429"/>
            <a:ext cx="2540922" cy="2388466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1D03DD-E16B-4F87-9BDD-94981C38B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3" y="717429"/>
            <a:ext cx="1981200" cy="23812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56C2B9D-4A65-479D-BB2D-276818C68A47}"/>
              </a:ext>
            </a:extLst>
          </p:cNvPr>
          <p:cNvSpPr txBox="1"/>
          <p:nvPr/>
        </p:nvSpPr>
        <p:spPr>
          <a:xfrm>
            <a:off x="6631499" y="812175"/>
            <a:ext cx="13388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常见利器盒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EE28AAF-C345-4BBE-AC04-D0A5078E0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9116" y="3333308"/>
            <a:ext cx="2540921" cy="317721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699CD62-F97C-4E8C-B11E-35663778AF7A}"/>
              </a:ext>
            </a:extLst>
          </p:cNvPr>
          <p:cNvSpPr txBox="1"/>
          <p:nvPr/>
        </p:nvSpPr>
        <p:spPr>
          <a:xfrm>
            <a:off x="5984962" y="5657315"/>
            <a:ext cx="263325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利器均是人工装卸，请老师、同学们交付时提醒是利器，避免工作人员受伤。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BA4D9AA-8D39-4336-9135-2BFBA0F74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453472"/>
            <a:ext cx="1922636" cy="1951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95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E6EC0A53-96E9-445B-8395-DB9A50C29144}"/>
              </a:ext>
            </a:extLst>
          </p:cNvPr>
          <p:cNvSpPr txBox="1"/>
          <p:nvPr/>
        </p:nvSpPr>
        <p:spPr>
          <a:xfrm>
            <a:off x="970105" y="412066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+mj-ea"/>
                <a:ea typeface="+mj-ea"/>
              </a:rPr>
              <a:t>危险废弃物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CA8A7A1-2BFD-4D5D-BF61-A4CE4EEA7705}"/>
              </a:ext>
            </a:extLst>
          </p:cNvPr>
          <p:cNvSpPr/>
          <p:nvPr/>
        </p:nvSpPr>
        <p:spPr>
          <a:xfrm>
            <a:off x="982663" y="3002216"/>
            <a:ext cx="3672464" cy="1653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采用不易破损或滴漏的包装。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外侧粘贴“危险”标签。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在包装、搬运过程中作好个人防护措施。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A12CF03-5A1D-4EE6-9707-A587C018B2A2}"/>
              </a:ext>
            </a:extLst>
          </p:cNvPr>
          <p:cNvGrpSpPr/>
          <p:nvPr/>
        </p:nvGrpSpPr>
        <p:grpSpPr>
          <a:xfrm>
            <a:off x="982663" y="1308821"/>
            <a:ext cx="1922636" cy="629251"/>
            <a:chOff x="1075764" y="2156043"/>
            <a:chExt cx="2865437" cy="670560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EE1E6341-A9C9-44CB-B47E-6425CC8BD19E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4E903AF-F3F3-495D-968E-03D1E43AF1AE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包装要求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FF47D2-4901-4617-A7FE-FDF1088A9F3F}"/>
              </a:ext>
            </a:extLst>
          </p:cNvPr>
          <p:cNvGrpSpPr/>
          <p:nvPr/>
        </p:nvGrpSpPr>
        <p:grpSpPr>
          <a:xfrm>
            <a:off x="568338" y="2250052"/>
            <a:ext cx="3874352" cy="712842"/>
            <a:chOff x="848570" y="4440931"/>
            <a:chExt cx="1823484" cy="712842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A124F4DE-F99A-48CE-A91E-5F65B96393F5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1DA8581-2246-4143-83DC-6E4FF638168A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kern="100" dirty="0">
                  <a:latin typeface="+mj-ea"/>
                  <a:cs typeface="Times New Roman" panose="02020603050405020304" pitchFamily="18" charset="0"/>
                </a:rPr>
                <a:t>不易破损或滴漏的包装</a:t>
              </a:r>
              <a:endParaRPr lang="zh-CN" altLang="en-US" dirty="0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8414442-6D26-44A6-93FE-371F12122689}"/>
              </a:ext>
            </a:extLst>
          </p:cNvPr>
          <p:cNvSpPr txBox="1"/>
          <p:nvPr/>
        </p:nvSpPr>
        <p:spPr>
          <a:xfrm>
            <a:off x="6967571" y="4006515"/>
            <a:ext cx="37558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</a:rPr>
              <a:t>交付时，请告知工作人员包装物具体情况。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462F6D5-7303-4E8C-9EC3-04FD5E29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176" y="1875684"/>
            <a:ext cx="1922636" cy="1951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202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>
            <a:extLst>
              <a:ext uri="{FF2B5EF4-FFF2-40B4-BE49-F238E27FC236}">
                <a16:creationId xmlns:a16="http://schemas.microsoft.com/office/drawing/2014/main" id="{ACA8A7A1-2BFD-4D5D-BF61-A4CE4EEA7705}"/>
              </a:ext>
            </a:extLst>
          </p:cNvPr>
          <p:cNvSpPr/>
          <p:nvPr/>
        </p:nvSpPr>
        <p:spPr>
          <a:xfrm>
            <a:off x="321968" y="1714394"/>
            <a:ext cx="11676068" cy="125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答：</a:t>
            </a:r>
            <a:r>
              <a:rPr lang="zh-CN" altLang="en-US" sz="20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会统一归还到学院。</a:t>
            </a: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在转运过程中，塑料筐可能会被挤压或被不按规范包装的药品污染腐蚀，因此</a:t>
            </a:r>
            <a:r>
              <a:rPr lang="zh-CN" altLang="en-US" sz="2000" kern="100" dirty="0">
                <a:latin typeface="+mj-ea"/>
                <a:cs typeface="Times New Roman" panose="02020603050405020304" pitchFamily="18" charset="0"/>
              </a:rPr>
              <a:t>破损</a:t>
            </a: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塑料筐则不再归还。</a:t>
            </a:r>
            <a:r>
              <a:rPr lang="zh-CN" altLang="en-US" sz="2000" kern="100" dirty="0">
                <a:latin typeface="+mj-ea"/>
                <a:cs typeface="Times New Roman" panose="02020603050405020304" pitchFamily="18" charset="0"/>
              </a:rPr>
              <a:t>处置公司处理完药品，塑料筐积累一定数量时，会装车运回学校。最终统一归还到学院，由学院进行分配。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A12CF03-5A1D-4EE6-9707-A587C018B2A2}"/>
              </a:ext>
            </a:extLst>
          </p:cNvPr>
          <p:cNvGrpSpPr/>
          <p:nvPr/>
        </p:nvGrpSpPr>
        <p:grpSpPr>
          <a:xfrm>
            <a:off x="5277572" y="239055"/>
            <a:ext cx="1922636" cy="629251"/>
            <a:chOff x="1075764" y="2156043"/>
            <a:chExt cx="2865437" cy="670560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EE1E6341-A9C9-44CB-B47E-6425CC8BD19E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4E903AF-F3F3-495D-968E-03D1E43AF1AE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常见问题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FF47D2-4901-4617-A7FE-FDF1088A9F3F}"/>
              </a:ext>
            </a:extLst>
          </p:cNvPr>
          <p:cNvGrpSpPr/>
          <p:nvPr/>
        </p:nvGrpSpPr>
        <p:grpSpPr>
          <a:xfrm>
            <a:off x="0" y="1101074"/>
            <a:ext cx="12192001" cy="530094"/>
            <a:chOff x="848570" y="4440930"/>
            <a:chExt cx="1823484" cy="502354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A124F4DE-F99A-48CE-A91E-5F65B96393F5}"/>
                </a:ext>
              </a:extLst>
            </p:cNvPr>
            <p:cNvSpPr/>
            <p:nvPr/>
          </p:nvSpPr>
          <p:spPr>
            <a:xfrm>
              <a:off x="1140943" y="4440930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1DA8581-2246-4143-83DC-6E4FF638168A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装药品的塑料筐会归还吗？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60C94A8-4EDF-4205-AEF5-4E2758B66532}"/>
              </a:ext>
            </a:extLst>
          </p:cNvPr>
          <p:cNvGrpSpPr/>
          <p:nvPr/>
        </p:nvGrpSpPr>
        <p:grpSpPr>
          <a:xfrm>
            <a:off x="0" y="3079906"/>
            <a:ext cx="12192001" cy="530094"/>
            <a:chOff x="848570" y="4440931"/>
            <a:chExt cx="1823484" cy="502354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3DD54F4C-EEBD-4679-837F-4FCCAF7B7B2C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299865A-C592-4B04-AB7A-6133183EA13E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3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去哪里领取装药瓶的塑料筐？</a:t>
              </a: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B09F2EB5-3865-49BA-B4C2-0734903FD01C}"/>
              </a:ext>
            </a:extLst>
          </p:cNvPr>
          <p:cNvSpPr/>
          <p:nvPr/>
        </p:nvSpPr>
        <p:spPr>
          <a:xfrm>
            <a:off x="321968" y="3775059"/>
            <a:ext cx="11676068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答：</a:t>
            </a:r>
            <a:r>
              <a:rPr lang="zh-CN" altLang="en-US" sz="20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各学院政策不同。</a:t>
            </a: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部分学院会统一购置塑料筐，部分学院需实验室自筹经费购置塑料筐。可联系本学院联系人或实验室老师了解。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AC6D414-0860-4E47-8177-7D663B02E3B6}"/>
              </a:ext>
            </a:extLst>
          </p:cNvPr>
          <p:cNvGrpSpPr/>
          <p:nvPr/>
        </p:nvGrpSpPr>
        <p:grpSpPr>
          <a:xfrm>
            <a:off x="0" y="4793685"/>
            <a:ext cx="12192001" cy="530094"/>
            <a:chOff x="848570" y="4440931"/>
            <a:chExt cx="1823484" cy="502354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D2F2A60-9D24-456F-BF9C-F6762AF40B01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40E3E2C-1E2F-4E48-8D5D-B6475A42009A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3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我们实验室的塑料筐是新的，我们不想要别人的塑料筐，可以吗？</a:t>
              </a: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A1D02285-0E40-42F1-91BD-44D68E5F380D}"/>
              </a:ext>
            </a:extLst>
          </p:cNvPr>
          <p:cNvSpPr/>
          <p:nvPr/>
        </p:nvSpPr>
        <p:spPr>
          <a:xfrm>
            <a:off x="321968" y="5465969"/>
            <a:ext cx="11602177" cy="125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答：</a:t>
            </a:r>
            <a:r>
              <a:rPr lang="zh-CN" altLang="en-US" sz="20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不可以。</a:t>
            </a: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因各学院塑料筐几乎都是蓝色，即使写了老师名字，处置公司也不认识，难以区分装车，所以无法将指定塑料筐还回，请老师和同学们谅解。有条件的学院可考虑购置其他颜色或特制塑料筐。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833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>
            <a:extLst>
              <a:ext uri="{FF2B5EF4-FFF2-40B4-BE49-F238E27FC236}">
                <a16:creationId xmlns:a16="http://schemas.microsoft.com/office/drawing/2014/main" id="{ACA8A7A1-2BFD-4D5D-BF61-A4CE4EEA7705}"/>
              </a:ext>
            </a:extLst>
          </p:cNvPr>
          <p:cNvSpPr/>
          <p:nvPr/>
        </p:nvSpPr>
        <p:spPr>
          <a:xfrm>
            <a:off x="5533584" y="2032417"/>
            <a:ext cx="6320168" cy="205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答：</a:t>
            </a:r>
            <a:r>
              <a:rPr lang="zh-CN" altLang="en-US" sz="20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不行。</a:t>
            </a: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应首先联系本单位联系人老师、本实验室老师，求助解决塑料筐事宜。大量化学药品必须有规范包装，处置公司、运输有权拒绝运输包装不规范的危险废物，否则对运输车辆的安全将造成重大威胁。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A12CF03-5A1D-4EE6-9707-A587C018B2A2}"/>
              </a:ext>
            </a:extLst>
          </p:cNvPr>
          <p:cNvGrpSpPr/>
          <p:nvPr/>
        </p:nvGrpSpPr>
        <p:grpSpPr>
          <a:xfrm>
            <a:off x="5277572" y="239055"/>
            <a:ext cx="1922636" cy="629251"/>
            <a:chOff x="1075764" y="2156043"/>
            <a:chExt cx="2865437" cy="670560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EE1E6341-A9C9-44CB-B47E-6425CC8BD19E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4E903AF-F3F3-495D-968E-03D1E43AF1AE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常见问题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FF47D2-4901-4617-A7FE-FDF1088A9F3F}"/>
              </a:ext>
            </a:extLst>
          </p:cNvPr>
          <p:cNvGrpSpPr/>
          <p:nvPr/>
        </p:nvGrpSpPr>
        <p:grpSpPr>
          <a:xfrm>
            <a:off x="6641083" y="999571"/>
            <a:ext cx="5008035" cy="894341"/>
            <a:chOff x="1140943" y="4440930"/>
            <a:chExt cx="1250876" cy="502354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A124F4DE-F99A-48CE-A91E-5F65B96393F5}"/>
                </a:ext>
              </a:extLst>
            </p:cNvPr>
            <p:cNvSpPr/>
            <p:nvPr/>
          </p:nvSpPr>
          <p:spPr>
            <a:xfrm>
              <a:off x="1140943" y="4440930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1DA8581-2246-4143-83DC-6E4FF638168A}"/>
                </a:ext>
              </a:extLst>
            </p:cNvPr>
            <p:cNvSpPr txBox="1"/>
            <p:nvPr/>
          </p:nvSpPr>
          <p:spPr>
            <a:xfrm>
              <a:off x="1171051" y="4480987"/>
              <a:ext cx="1172317" cy="39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我们实验室有很多化学药品，但是没有塑料筐，可以用塑料袋装吗？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60C94A8-4EDF-4205-AEF5-4E2758B66532}"/>
              </a:ext>
            </a:extLst>
          </p:cNvPr>
          <p:cNvGrpSpPr/>
          <p:nvPr/>
        </p:nvGrpSpPr>
        <p:grpSpPr>
          <a:xfrm>
            <a:off x="354480" y="999575"/>
            <a:ext cx="5008035" cy="901573"/>
            <a:chOff x="1140943" y="4440931"/>
            <a:chExt cx="1250876" cy="502354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3DD54F4C-EEBD-4679-837F-4FCCAF7B7B2C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299865A-C592-4B04-AB7A-6133183EA13E}"/>
                </a:ext>
              </a:extLst>
            </p:cNvPr>
            <p:cNvSpPr txBox="1"/>
            <p:nvPr/>
          </p:nvSpPr>
          <p:spPr>
            <a:xfrm>
              <a:off x="1188001" y="4516279"/>
              <a:ext cx="1156760" cy="394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我们实验室只有</a:t>
              </a:r>
              <a:r>
                <a:rPr lang="en-US" altLang="zh-CN" sz="2000" dirty="0"/>
                <a:t>2-3</a:t>
              </a:r>
              <a:r>
                <a:rPr lang="zh-CN" altLang="en-US" sz="2000" dirty="0"/>
                <a:t>瓶过期失效化学药品，必须使用塑料袋装吗？</a:t>
              </a: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B09F2EB5-3865-49BA-B4C2-0734903FD01C}"/>
              </a:ext>
            </a:extLst>
          </p:cNvPr>
          <p:cNvSpPr/>
          <p:nvPr/>
        </p:nvSpPr>
        <p:spPr>
          <a:xfrm>
            <a:off x="183409" y="2032417"/>
            <a:ext cx="5350175" cy="125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答：可以。</a:t>
            </a:r>
            <a:r>
              <a:rPr lang="zh-CN" altLang="en-US" sz="2000" kern="100" dirty="0">
                <a:latin typeface="+mj-ea"/>
                <a:cs typeface="Times New Roman" panose="02020603050405020304" pitchFamily="18" charset="0"/>
              </a:rPr>
              <a:t>少量化学药品可以通过现场寻找空位进行放置。</a:t>
            </a: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先用塑料袋装，带至装运点，由工作人员妥善放置。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65153C-D230-4DBC-A338-3F6649AB6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12" y="4224814"/>
            <a:ext cx="5014740" cy="250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1923835-FCAA-4049-8ED2-C52F404D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217582"/>
            <a:ext cx="1865883" cy="24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C0BBC0E-E706-4D24-A868-32EF160CF48B}"/>
              </a:ext>
            </a:extLst>
          </p:cNvPr>
          <p:cNvSpPr/>
          <p:nvPr/>
        </p:nvSpPr>
        <p:spPr>
          <a:xfrm>
            <a:off x="542882" y="5236591"/>
            <a:ext cx="3788973" cy="453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图：特种运输车安全事故 →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33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27759C2B-B3CB-4506-BC53-83131F283BCE}"/>
              </a:ext>
            </a:extLst>
          </p:cNvPr>
          <p:cNvSpPr/>
          <p:nvPr/>
        </p:nvSpPr>
        <p:spPr>
          <a:xfrm>
            <a:off x="3214255" y="224717"/>
            <a:ext cx="5763491" cy="67056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6FE7B8F6-6C9C-4976-9203-76E4F405D7B9}"/>
              </a:ext>
            </a:extLst>
          </p:cNvPr>
          <p:cNvSpPr/>
          <p:nvPr/>
        </p:nvSpPr>
        <p:spPr>
          <a:xfrm>
            <a:off x="3309339" y="298387"/>
            <a:ext cx="5573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危险废物分类与包装要求速查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FC3025-776D-46C1-8E27-C160975876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577"/>
            <a:ext cx="12192000" cy="5396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70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DDAA198-86FA-4997-A869-2D7D2F40CC73}"/>
              </a:ext>
            </a:extLst>
          </p:cNvPr>
          <p:cNvSpPr txBox="1"/>
          <p:nvPr/>
        </p:nvSpPr>
        <p:spPr>
          <a:xfrm>
            <a:off x="1998648" y="2447737"/>
            <a:ext cx="8194704" cy="325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因为第一类危险废物（废液、过期失效化学药品、试剂空瓶）和第二类危险废物（固体废弃物）处置方式不同，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</a:rPr>
              <a:t>所以分批处置、分车运输。</a:t>
            </a:r>
            <a:endParaRPr lang="en-US" altLang="zh-CN" sz="28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</a:rPr>
              <a:t>请按照日程安排在指定时间段交付指定的废弃物。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A0F6878-C128-4747-BB69-D2AE13D24A05}"/>
              </a:ext>
            </a:extLst>
          </p:cNvPr>
          <p:cNvGrpSpPr/>
          <p:nvPr/>
        </p:nvGrpSpPr>
        <p:grpSpPr>
          <a:xfrm>
            <a:off x="4707731" y="1499395"/>
            <a:ext cx="2776537" cy="629251"/>
            <a:chOff x="1075764" y="2156043"/>
            <a:chExt cx="2865437" cy="670560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E95007B6-FD78-4F19-B7F7-644152A32564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6EFA8AB-D41D-4332-94D0-5A5F7DC44795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注意事项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528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DDAA198-86FA-4997-A869-2D7D2F40CC73}"/>
              </a:ext>
            </a:extLst>
          </p:cNvPr>
          <p:cNvSpPr txBox="1"/>
          <p:nvPr/>
        </p:nvSpPr>
        <p:spPr>
          <a:xfrm>
            <a:off x="894293" y="1588292"/>
            <a:ext cx="4385364" cy="390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所有危险废物的外包装，如塑料筐、废液桶、编织袋必须粘贴危险废物标签，并写明</a:t>
            </a:r>
            <a:r>
              <a:rPr lang="zh-CN" altLang="en-US" sz="2800" dirty="0">
                <a:solidFill>
                  <a:schemeClr val="accent1"/>
                </a:solidFill>
              </a:rPr>
              <a:t>主要成分、联系电话、产废实验室</a:t>
            </a:r>
            <a:r>
              <a:rPr lang="zh-CN" altLang="en-US" sz="2800" dirty="0"/>
              <a:t>。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标签可按模板自行打印。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A0F6878-C128-4747-BB69-D2AE13D24A05}"/>
              </a:ext>
            </a:extLst>
          </p:cNvPr>
          <p:cNvGrpSpPr/>
          <p:nvPr/>
        </p:nvGrpSpPr>
        <p:grpSpPr>
          <a:xfrm>
            <a:off x="1419586" y="714304"/>
            <a:ext cx="2776537" cy="629251"/>
            <a:chOff x="1075764" y="2156043"/>
            <a:chExt cx="2865437" cy="670560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E95007B6-FD78-4F19-B7F7-644152A32564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6EFA8AB-D41D-4332-94D0-5A5F7DC44795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注意事项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BCBBAAD-291F-4779-ABC2-64A65F7B9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651" y="1245101"/>
            <a:ext cx="5273497" cy="42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6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278C467-48EE-4CEF-800E-BD6E71B27A07}"/>
              </a:ext>
            </a:extLst>
          </p:cNvPr>
          <p:cNvCxnSpPr/>
          <p:nvPr/>
        </p:nvCxnSpPr>
        <p:spPr>
          <a:xfrm>
            <a:off x="709870" y="3429000"/>
            <a:ext cx="3814386" cy="0"/>
          </a:xfrm>
          <a:prstGeom prst="line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9A4F4F9-DD91-40A5-99E2-B91197A0FCA7}"/>
              </a:ext>
            </a:extLst>
          </p:cNvPr>
          <p:cNvCxnSpPr/>
          <p:nvPr/>
        </p:nvCxnSpPr>
        <p:spPr>
          <a:xfrm>
            <a:off x="5617449" y="3438427"/>
            <a:ext cx="957103" cy="0"/>
          </a:xfrm>
          <a:prstGeom prst="line">
            <a:avLst/>
          </a:prstGeom>
          <a:ln w="38100" cap="rnd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63EDCDFB-471E-4A9C-B383-9BAFA6977EC5}"/>
              </a:ext>
            </a:extLst>
          </p:cNvPr>
          <p:cNvSpPr txBox="1"/>
          <p:nvPr/>
        </p:nvSpPr>
        <p:spPr>
          <a:xfrm>
            <a:off x="487422" y="1677010"/>
            <a:ext cx="200567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500" b="1">
                <a:solidFill>
                  <a:schemeClr val="accent1"/>
                </a:solidFill>
                <a:latin typeface="+mj-lt"/>
              </a:rPr>
              <a:t>0</a:t>
            </a:r>
            <a:r>
              <a:rPr kumimoji="1" lang="en-US" altLang="zh-CN" sz="100" b="1">
                <a:solidFill>
                  <a:schemeClr val="accent1"/>
                </a:solidFill>
                <a:latin typeface="+mj-lt"/>
              </a:rPr>
              <a:t> </a:t>
            </a:r>
            <a:r>
              <a:rPr kumimoji="1" lang="en-US" altLang="zh-CN" sz="11500" b="1">
                <a:solidFill>
                  <a:schemeClr val="accent1"/>
                </a:solidFill>
                <a:latin typeface="+mj-lt"/>
              </a:rPr>
              <a:t>1</a:t>
            </a:r>
            <a:endParaRPr kumimoji="1" lang="zh-CN" altLang="en-US" sz="115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B3FA42C-B0BA-4557-AB81-5E555A3191BC}"/>
              </a:ext>
            </a:extLst>
          </p:cNvPr>
          <p:cNvSpPr txBox="1"/>
          <p:nvPr/>
        </p:nvSpPr>
        <p:spPr>
          <a:xfrm>
            <a:off x="690678" y="3672430"/>
            <a:ext cx="5081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+mj-ea"/>
                <a:ea typeface="+mj-ea"/>
              </a:rPr>
              <a:t>第一类危险废物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F422B0F-2490-4EE8-9B4B-FF65566EBF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5" b="138"/>
          <a:stretch/>
        </p:blipFill>
        <p:spPr>
          <a:xfrm>
            <a:off x="6096000" y="14140"/>
            <a:ext cx="6096000" cy="684857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10A056B-FFFA-445C-82AA-4FD50C951365}"/>
              </a:ext>
            </a:extLst>
          </p:cNvPr>
          <p:cNvSpPr txBox="1"/>
          <p:nvPr/>
        </p:nvSpPr>
        <p:spPr>
          <a:xfrm>
            <a:off x="690678" y="4729131"/>
            <a:ext cx="5275294" cy="14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危险废物</a:t>
            </a:r>
            <a:r>
              <a:rPr lang="zh-CN" altLang="en-US" sz="2000" dirty="0"/>
              <a:t>指科研和教学中，在实验室产生的具有腐蚀性、毒性、易燃性、反应性或者感染性等一种或者几种危险特性的废弃物。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29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AF4B6CB-6205-41BB-85D0-CDEF9B545B91}"/>
              </a:ext>
            </a:extLst>
          </p:cNvPr>
          <p:cNvSpPr/>
          <p:nvPr/>
        </p:nvSpPr>
        <p:spPr>
          <a:xfrm>
            <a:off x="982662" y="2022161"/>
            <a:ext cx="4863955" cy="125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固体与液体分开装箱。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然后按普通化学品、强酸、强碱、强氧化剂、重金属、剧毒化学品等分类。</a:t>
            </a:r>
            <a:endParaRPr lang="zh-CN" altLang="en-US" sz="2000" dirty="0">
              <a:latin typeface="+mj-ea"/>
              <a:ea typeface="+mj-ea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604B180-22B7-43B5-A5E4-53B085E8B18A}"/>
              </a:ext>
            </a:extLst>
          </p:cNvPr>
          <p:cNvGrpSpPr/>
          <p:nvPr/>
        </p:nvGrpSpPr>
        <p:grpSpPr>
          <a:xfrm>
            <a:off x="970105" y="1319240"/>
            <a:ext cx="1922636" cy="629251"/>
            <a:chOff x="1075764" y="2156043"/>
            <a:chExt cx="2865437" cy="670560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91B2E28C-8489-4EEB-BD8E-C1915C1A95DE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CB79A69E-A580-4030-B0B7-73056D84ABE9}"/>
                </a:ext>
              </a:extLst>
            </p:cNvPr>
            <p:cNvSpPr/>
            <p:nvPr/>
          </p:nvSpPr>
          <p:spPr>
            <a:xfrm>
              <a:off x="1202360" y="2229713"/>
              <a:ext cx="2612244" cy="529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分类要求</a:t>
              </a: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E6EC0A53-96E9-445B-8395-DB9A50C29144}"/>
              </a:ext>
            </a:extLst>
          </p:cNvPr>
          <p:cNvSpPr txBox="1"/>
          <p:nvPr/>
        </p:nvSpPr>
        <p:spPr>
          <a:xfrm>
            <a:off x="911348" y="615901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+mj-ea"/>
                <a:ea typeface="+mj-ea"/>
              </a:rPr>
              <a:t>过期和失效的化学药品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60DAE24-6FFF-4000-91AA-7D45EF93BE61}"/>
              </a:ext>
            </a:extLst>
          </p:cNvPr>
          <p:cNvSpPr txBox="1"/>
          <p:nvPr/>
        </p:nvSpPr>
        <p:spPr>
          <a:xfrm>
            <a:off x="911348" y="264900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第</a:t>
            </a:r>
            <a:r>
              <a:rPr kumimoji="1"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kumimoji="1"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种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06AB9F6C-40D3-4E9F-A80E-0FDCB926045C}"/>
              </a:ext>
            </a:extLst>
          </p:cNvPr>
          <p:cNvGrpSpPr/>
          <p:nvPr/>
        </p:nvGrpSpPr>
        <p:grpSpPr>
          <a:xfrm>
            <a:off x="2921972" y="3692733"/>
            <a:ext cx="1631555" cy="471726"/>
            <a:chOff x="854639" y="4440931"/>
            <a:chExt cx="1823484" cy="502354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9463BD0C-6590-42F3-A2A7-E23124F3D712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31F66B39-6900-4CBB-AE4B-2FCA41EF5AAC}"/>
                </a:ext>
              </a:extLst>
            </p:cNvPr>
            <p:cNvSpPr txBox="1"/>
            <p:nvPr/>
          </p:nvSpPr>
          <p:spPr>
            <a:xfrm>
              <a:off x="854639" y="4516081"/>
              <a:ext cx="1823484" cy="393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编织袋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2A974E81-13DE-4508-A5FC-1B98F9D44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140" y="4432603"/>
            <a:ext cx="4992134" cy="218447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ACA8A7A1-2BFD-4D5D-BF61-A4CE4EEA7705}"/>
              </a:ext>
            </a:extLst>
          </p:cNvPr>
          <p:cNvSpPr/>
          <p:nvPr/>
        </p:nvSpPr>
        <p:spPr>
          <a:xfrm>
            <a:off x="911348" y="4513052"/>
            <a:ext cx="5184652" cy="205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液体药品使用塑料筐装。固体优先推荐编织袋包装，节约运输空间。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塑料瓶装的固体化学药品包装方式相对比较灵活，</a:t>
            </a:r>
            <a:r>
              <a:rPr lang="zh-CN" altLang="en-US" sz="2000" kern="100" dirty="0">
                <a:latin typeface="+mj-ea"/>
                <a:cs typeface="Times New Roman" panose="02020603050405020304" pitchFamily="18" charset="0"/>
              </a:rPr>
              <a:t>编织袋、纸箱、</a:t>
            </a: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塑料筐均可，但不宜过重导致无法搬运</a:t>
            </a:r>
            <a:r>
              <a:rPr lang="zh-CN" altLang="en-US" sz="2000" kern="100" dirty="0">
                <a:latin typeface="+mj-ea"/>
                <a:cs typeface="Times New Roman" panose="02020603050405020304" pitchFamily="18" charset="0"/>
              </a:rPr>
              <a:t>。</a:t>
            </a:r>
            <a:endParaRPr lang="zh-CN" altLang="en-US" sz="2000" dirty="0">
              <a:latin typeface="+mj-ea"/>
              <a:ea typeface="+mj-ea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E04F083-6098-4013-8E1D-61232A5F575B}"/>
              </a:ext>
            </a:extLst>
          </p:cNvPr>
          <p:cNvGrpSpPr/>
          <p:nvPr/>
        </p:nvGrpSpPr>
        <p:grpSpPr>
          <a:xfrm>
            <a:off x="5936535" y="728663"/>
            <a:ext cx="2123211" cy="502354"/>
            <a:chOff x="854639" y="4440931"/>
            <a:chExt cx="1823484" cy="502354"/>
          </a:xfrm>
        </p:grpSpPr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E5E4D6F8-6132-4BB0-BFFC-099322694DCE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1A97C057-279C-4A2C-B08D-A345DFE1A66C}"/>
                </a:ext>
              </a:extLst>
            </p:cNvPr>
            <p:cNvSpPr txBox="1"/>
            <p:nvPr/>
          </p:nvSpPr>
          <p:spPr>
            <a:xfrm>
              <a:off x="854639" y="4461276"/>
              <a:ext cx="1823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/>
                <a:t>特殊物品</a:t>
              </a: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7CF18709-511D-4E26-8D9A-F4D465D8F79D}"/>
              </a:ext>
            </a:extLst>
          </p:cNvPr>
          <p:cNvSpPr/>
          <p:nvPr/>
        </p:nvSpPr>
        <p:spPr>
          <a:xfrm>
            <a:off x="6090216" y="1366533"/>
            <a:ext cx="3340111" cy="14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+mj-ea"/>
                <a:cs typeface="Times New Roman" panose="02020603050405020304" pitchFamily="18" charset="0"/>
              </a:rPr>
              <a:t>强酸、强碱、强氧化剂、重金属、剧毒化学品等交付给处置人员时，必须说明。</a:t>
            </a:r>
            <a:endParaRPr lang="en-US" altLang="zh-CN" kern="100" dirty="0">
              <a:latin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+mj-ea"/>
                <a:cs typeface="Times New Roman" panose="02020603050405020304" pitchFamily="18" charset="0"/>
              </a:rPr>
              <a:t>汞暂时无法处置。</a:t>
            </a:r>
            <a:endParaRPr lang="en-US" altLang="zh-CN" kern="100" dirty="0"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60" name="right-thin-arrowheads_32738">
            <a:extLst>
              <a:ext uri="{FF2B5EF4-FFF2-40B4-BE49-F238E27FC236}">
                <a16:creationId xmlns:a16="http://schemas.microsoft.com/office/drawing/2014/main" id="{3834E63D-680E-4B33-B232-B1634EBFE192}"/>
              </a:ext>
            </a:extLst>
          </p:cNvPr>
          <p:cNvSpPr>
            <a:spLocks noChangeAspect="1"/>
          </p:cNvSpPr>
          <p:nvPr/>
        </p:nvSpPr>
        <p:spPr bwMode="auto">
          <a:xfrm>
            <a:off x="6177535" y="4915435"/>
            <a:ext cx="609685" cy="609403"/>
          </a:xfrm>
          <a:custGeom>
            <a:avLst/>
            <a:gdLst>
              <a:gd name="T0" fmla="*/ 5083 w 6101"/>
              <a:gd name="T1" fmla="*/ 3053 h 6107"/>
              <a:gd name="T2" fmla="*/ 2791 w 6101"/>
              <a:gd name="T3" fmla="*/ 761 h 6107"/>
              <a:gd name="T4" fmla="*/ 2791 w 6101"/>
              <a:gd name="T5" fmla="*/ 164 h 6107"/>
              <a:gd name="T6" fmla="*/ 3387 w 6101"/>
              <a:gd name="T7" fmla="*/ 164 h 6107"/>
              <a:gd name="T8" fmla="*/ 5978 w 6101"/>
              <a:gd name="T9" fmla="*/ 2755 h 6107"/>
              <a:gd name="T10" fmla="*/ 6101 w 6101"/>
              <a:gd name="T11" fmla="*/ 3053 h 6107"/>
              <a:gd name="T12" fmla="*/ 5978 w 6101"/>
              <a:gd name="T13" fmla="*/ 3351 h 6107"/>
              <a:gd name="T14" fmla="*/ 3387 w 6101"/>
              <a:gd name="T15" fmla="*/ 5942 h 6107"/>
              <a:gd name="T16" fmla="*/ 2791 w 6101"/>
              <a:gd name="T17" fmla="*/ 5942 h 6107"/>
              <a:gd name="T18" fmla="*/ 2791 w 6101"/>
              <a:gd name="T19" fmla="*/ 5345 h 6107"/>
              <a:gd name="T20" fmla="*/ 5083 w 6101"/>
              <a:gd name="T21" fmla="*/ 3053 h 6107"/>
              <a:gd name="T22" fmla="*/ 165 w 6101"/>
              <a:gd name="T23" fmla="*/ 5345 h 6107"/>
              <a:gd name="T24" fmla="*/ 165 w 6101"/>
              <a:gd name="T25" fmla="*/ 5942 h 6107"/>
              <a:gd name="T26" fmla="*/ 761 w 6101"/>
              <a:gd name="T27" fmla="*/ 5942 h 6107"/>
              <a:gd name="T28" fmla="*/ 3352 w 6101"/>
              <a:gd name="T29" fmla="*/ 3351 h 6107"/>
              <a:gd name="T30" fmla="*/ 3475 w 6101"/>
              <a:gd name="T31" fmla="*/ 3053 h 6107"/>
              <a:gd name="T32" fmla="*/ 3352 w 6101"/>
              <a:gd name="T33" fmla="*/ 2755 h 6107"/>
              <a:gd name="T34" fmla="*/ 761 w 6101"/>
              <a:gd name="T35" fmla="*/ 164 h 6107"/>
              <a:gd name="T36" fmla="*/ 165 w 6101"/>
              <a:gd name="T37" fmla="*/ 164 h 6107"/>
              <a:gd name="T38" fmla="*/ 165 w 6101"/>
              <a:gd name="T39" fmla="*/ 761 h 6107"/>
              <a:gd name="T40" fmla="*/ 2457 w 6101"/>
              <a:gd name="T41" fmla="*/ 3053 h 6107"/>
              <a:gd name="T42" fmla="*/ 165 w 6101"/>
              <a:gd name="T43" fmla="*/ 5345 h 6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5083" y="3053"/>
                </a:moveTo>
                <a:lnTo>
                  <a:pt x="2791" y="761"/>
                </a:lnTo>
                <a:cubicBezTo>
                  <a:pt x="2626" y="596"/>
                  <a:pt x="2626" y="329"/>
                  <a:pt x="2791" y="164"/>
                </a:cubicBezTo>
                <a:cubicBezTo>
                  <a:pt x="2955" y="0"/>
                  <a:pt x="3222" y="0"/>
                  <a:pt x="3387" y="164"/>
                </a:cubicBezTo>
                <a:lnTo>
                  <a:pt x="5978" y="2755"/>
                </a:lnTo>
                <a:cubicBezTo>
                  <a:pt x="6060" y="2837"/>
                  <a:pt x="6101" y="2945"/>
                  <a:pt x="6101" y="3053"/>
                </a:cubicBezTo>
                <a:cubicBezTo>
                  <a:pt x="6101" y="3161"/>
                  <a:pt x="6060" y="3269"/>
                  <a:pt x="5978" y="3351"/>
                </a:cubicBezTo>
                <a:lnTo>
                  <a:pt x="3387" y="5942"/>
                </a:lnTo>
                <a:cubicBezTo>
                  <a:pt x="3222" y="6107"/>
                  <a:pt x="2955" y="6107"/>
                  <a:pt x="2791" y="5942"/>
                </a:cubicBezTo>
                <a:cubicBezTo>
                  <a:pt x="2626" y="5777"/>
                  <a:pt x="2626" y="5510"/>
                  <a:pt x="2791" y="5345"/>
                </a:cubicBezTo>
                <a:lnTo>
                  <a:pt x="5083" y="3053"/>
                </a:lnTo>
                <a:close/>
                <a:moveTo>
                  <a:pt x="165" y="5345"/>
                </a:moveTo>
                <a:cubicBezTo>
                  <a:pt x="0" y="5510"/>
                  <a:pt x="0" y="5777"/>
                  <a:pt x="165" y="5942"/>
                </a:cubicBezTo>
                <a:cubicBezTo>
                  <a:pt x="329" y="6107"/>
                  <a:pt x="596" y="6107"/>
                  <a:pt x="761" y="5942"/>
                </a:cubicBezTo>
                <a:lnTo>
                  <a:pt x="3352" y="3351"/>
                </a:lnTo>
                <a:cubicBezTo>
                  <a:pt x="3434" y="3269"/>
                  <a:pt x="3475" y="3161"/>
                  <a:pt x="3475" y="3053"/>
                </a:cubicBezTo>
                <a:cubicBezTo>
                  <a:pt x="3475" y="2945"/>
                  <a:pt x="3434" y="2837"/>
                  <a:pt x="3352" y="2755"/>
                </a:cubicBezTo>
                <a:lnTo>
                  <a:pt x="761" y="164"/>
                </a:lnTo>
                <a:cubicBezTo>
                  <a:pt x="596" y="0"/>
                  <a:pt x="329" y="0"/>
                  <a:pt x="165" y="164"/>
                </a:cubicBezTo>
                <a:cubicBezTo>
                  <a:pt x="0" y="329"/>
                  <a:pt x="0" y="596"/>
                  <a:pt x="165" y="761"/>
                </a:cubicBezTo>
                <a:lnTo>
                  <a:pt x="2457" y="3053"/>
                </a:lnTo>
                <a:lnTo>
                  <a:pt x="165" y="53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2A36357-4A99-41B4-B789-B15B32A5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691" y="575183"/>
            <a:ext cx="1922636" cy="19516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CF0617A-82CD-4A86-9388-C4AC9B57E9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22728" r="12988" b="12282"/>
          <a:stretch/>
        </p:blipFill>
        <p:spPr>
          <a:xfrm>
            <a:off x="9750723" y="2660857"/>
            <a:ext cx="2093602" cy="150360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1" name="right-thin-arrowheads_32738">
            <a:extLst>
              <a:ext uri="{FF2B5EF4-FFF2-40B4-BE49-F238E27FC236}">
                <a16:creationId xmlns:a16="http://schemas.microsoft.com/office/drawing/2014/main" id="{14E81054-2813-4A29-8478-0D04C0D79AAF}"/>
              </a:ext>
            </a:extLst>
          </p:cNvPr>
          <p:cNvSpPr>
            <a:spLocks noChangeAspect="1"/>
          </p:cNvSpPr>
          <p:nvPr/>
        </p:nvSpPr>
        <p:spPr bwMode="auto">
          <a:xfrm>
            <a:off x="8799069" y="3072010"/>
            <a:ext cx="609685" cy="609403"/>
          </a:xfrm>
          <a:custGeom>
            <a:avLst/>
            <a:gdLst>
              <a:gd name="T0" fmla="*/ 5083 w 6101"/>
              <a:gd name="T1" fmla="*/ 3053 h 6107"/>
              <a:gd name="T2" fmla="*/ 2791 w 6101"/>
              <a:gd name="T3" fmla="*/ 761 h 6107"/>
              <a:gd name="T4" fmla="*/ 2791 w 6101"/>
              <a:gd name="T5" fmla="*/ 164 h 6107"/>
              <a:gd name="T6" fmla="*/ 3387 w 6101"/>
              <a:gd name="T7" fmla="*/ 164 h 6107"/>
              <a:gd name="T8" fmla="*/ 5978 w 6101"/>
              <a:gd name="T9" fmla="*/ 2755 h 6107"/>
              <a:gd name="T10" fmla="*/ 6101 w 6101"/>
              <a:gd name="T11" fmla="*/ 3053 h 6107"/>
              <a:gd name="T12" fmla="*/ 5978 w 6101"/>
              <a:gd name="T13" fmla="*/ 3351 h 6107"/>
              <a:gd name="T14" fmla="*/ 3387 w 6101"/>
              <a:gd name="T15" fmla="*/ 5942 h 6107"/>
              <a:gd name="T16" fmla="*/ 2791 w 6101"/>
              <a:gd name="T17" fmla="*/ 5942 h 6107"/>
              <a:gd name="T18" fmla="*/ 2791 w 6101"/>
              <a:gd name="T19" fmla="*/ 5345 h 6107"/>
              <a:gd name="T20" fmla="*/ 5083 w 6101"/>
              <a:gd name="T21" fmla="*/ 3053 h 6107"/>
              <a:gd name="T22" fmla="*/ 165 w 6101"/>
              <a:gd name="T23" fmla="*/ 5345 h 6107"/>
              <a:gd name="T24" fmla="*/ 165 w 6101"/>
              <a:gd name="T25" fmla="*/ 5942 h 6107"/>
              <a:gd name="T26" fmla="*/ 761 w 6101"/>
              <a:gd name="T27" fmla="*/ 5942 h 6107"/>
              <a:gd name="T28" fmla="*/ 3352 w 6101"/>
              <a:gd name="T29" fmla="*/ 3351 h 6107"/>
              <a:gd name="T30" fmla="*/ 3475 w 6101"/>
              <a:gd name="T31" fmla="*/ 3053 h 6107"/>
              <a:gd name="T32" fmla="*/ 3352 w 6101"/>
              <a:gd name="T33" fmla="*/ 2755 h 6107"/>
              <a:gd name="T34" fmla="*/ 761 w 6101"/>
              <a:gd name="T35" fmla="*/ 164 h 6107"/>
              <a:gd name="T36" fmla="*/ 165 w 6101"/>
              <a:gd name="T37" fmla="*/ 164 h 6107"/>
              <a:gd name="T38" fmla="*/ 165 w 6101"/>
              <a:gd name="T39" fmla="*/ 761 h 6107"/>
              <a:gd name="T40" fmla="*/ 2457 w 6101"/>
              <a:gd name="T41" fmla="*/ 3053 h 6107"/>
              <a:gd name="T42" fmla="*/ 165 w 6101"/>
              <a:gd name="T43" fmla="*/ 5345 h 6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5083" y="3053"/>
                </a:moveTo>
                <a:lnTo>
                  <a:pt x="2791" y="761"/>
                </a:lnTo>
                <a:cubicBezTo>
                  <a:pt x="2626" y="596"/>
                  <a:pt x="2626" y="329"/>
                  <a:pt x="2791" y="164"/>
                </a:cubicBezTo>
                <a:cubicBezTo>
                  <a:pt x="2955" y="0"/>
                  <a:pt x="3222" y="0"/>
                  <a:pt x="3387" y="164"/>
                </a:cubicBezTo>
                <a:lnTo>
                  <a:pt x="5978" y="2755"/>
                </a:lnTo>
                <a:cubicBezTo>
                  <a:pt x="6060" y="2837"/>
                  <a:pt x="6101" y="2945"/>
                  <a:pt x="6101" y="3053"/>
                </a:cubicBezTo>
                <a:cubicBezTo>
                  <a:pt x="6101" y="3161"/>
                  <a:pt x="6060" y="3269"/>
                  <a:pt x="5978" y="3351"/>
                </a:cubicBezTo>
                <a:lnTo>
                  <a:pt x="3387" y="5942"/>
                </a:lnTo>
                <a:cubicBezTo>
                  <a:pt x="3222" y="6107"/>
                  <a:pt x="2955" y="6107"/>
                  <a:pt x="2791" y="5942"/>
                </a:cubicBezTo>
                <a:cubicBezTo>
                  <a:pt x="2626" y="5777"/>
                  <a:pt x="2626" y="5510"/>
                  <a:pt x="2791" y="5345"/>
                </a:cubicBezTo>
                <a:lnTo>
                  <a:pt x="5083" y="3053"/>
                </a:lnTo>
                <a:close/>
                <a:moveTo>
                  <a:pt x="165" y="5345"/>
                </a:moveTo>
                <a:cubicBezTo>
                  <a:pt x="0" y="5510"/>
                  <a:pt x="0" y="5777"/>
                  <a:pt x="165" y="5942"/>
                </a:cubicBezTo>
                <a:cubicBezTo>
                  <a:pt x="329" y="6107"/>
                  <a:pt x="596" y="6107"/>
                  <a:pt x="761" y="5942"/>
                </a:cubicBezTo>
                <a:lnTo>
                  <a:pt x="3352" y="3351"/>
                </a:lnTo>
                <a:cubicBezTo>
                  <a:pt x="3434" y="3269"/>
                  <a:pt x="3475" y="3161"/>
                  <a:pt x="3475" y="3053"/>
                </a:cubicBezTo>
                <a:cubicBezTo>
                  <a:pt x="3475" y="2945"/>
                  <a:pt x="3434" y="2837"/>
                  <a:pt x="3352" y="2755"/>
                </a:cubicBezTo>
                <a:lnTo>
                  <a:pt x="761" y="164"/>
                </a:lnTo>
                <a:cubicBezTo>
                  <a:pt x="596" y="0"/>
                  <a:pt x="329" y="0"/>
                  <a:pt x="165" y="164"/>
                </a:cubicBezTo>
                <a:cubicBezTo>
                  <a:pt x="0" y="329"/>
                  <a:pt x="0" y="596"/>
                  <a:pt x="165" y="761"/>
                </a:cubicBezTo>
                <a:lnTo>
                  <a:pt x="2457" y="3053"/>
                </a:lnTo>
                <a:lnTo>
                  <a:pt x="165" y="53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578C0F5-6ACB-4FA9-A3B2-B202A6B15ACC}"/>
              </a:ext>
            </a:extLst>
          </p:cNvPr>
          <p:cNvSpPr/>
          <p:nvPr/>
        </p:nvSpPr>
        <p:spPr>
          <a:xfrm>
            <a:off x="6697509" y="2959767"/>
            <a:ext cx="2093602" cy="1137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kern="100" dirty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强酸单独装筐，</a:t>
            </a:r>
            <a:endParaRPr lang="en-US" altLang="zh-CN" kern="100" dirty="0">
              <a:solidFill>
                <a:srgbClr val="C00000"/>
              </a:solidFill>
              <a:latin typeface="+mj-ea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kern="100" dirty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白纸写上“强酸” 放框内</a:t>
            </a:r>
            <a:endParaRPr lang="en-US" altLang="zh-CN" kern="100" dirty="0">
              <a:solidFill>
                <a:srgbClr val="C00000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63" name="iconfont-11800-6036736">
            <a:extLst>
              <a:ext uri="{FF2B5EF4-FFF2-40B4-BE49-F238E27FC236}">
                <a16:creationId xmlns:a16="http://schemas.microsoft.com/office/drawing/2014/main" id="{369B227D-AC1A-4151-BC3A-C1C2885A4261}"/>
              </a:ext>
            </a:extLst>
          </p:cNvPr>
          <p:cNvSpPr>
            <a:spLocks noChangeAspect="1"/>
          </p:cNvSpPr>
          <p:nvPr/>
        </p:nvSpPr>
        <p:spPr bwMode="auto">
          <a:xfrm>
            <a:off x="9825419" y="2667450"/>
            <a:ext cx="609685" cy="470666"/>
          </a:xfrm>
          <a:custGeom>
            <a:avLst/>
            <a:gdLst>
              <a:gd name="T0" fmla="*/ 5673 w 5828"/>
              <a:gd name="T1" fmla="*/ 155 h 4500"/>
              <a:gd name="T2" fmla="*/ 5106 w 5828"/>
              <a:gd name="T3" fmla="*/ 155 h 4500"/>
              <a:gd name="T4" fmla="*/ 1860 w 5828"/>
              <a:gd name="T5" fmla="*/ 3401 h 4500"/>
              <a:gd name="T6" fmla="*/ 819 w 5828"/>
              <a:gd name="T7" fmla="*/ 1666 h 4500"/>
              <a:gd name="T8" fmla="*/ 270 w 5828"/>
              <a:gd name="T9" fmla="*/ 1529 h 4500"/>
              <a:gd name="T10" fmla="*/ 250 w 5828"/>
              <a:gd name="T11" fmla="*/ 1541 h 4500"/>
              <a:gd name="T12" fmla="*/ 113 w 5828"/>
              <a:gd name="T13" fmla="*/ 2090 h 4500"/>
              <a:gd name="T14" fmla="*/ 1416 w 5828"/>
              <a:gd name="T15" fmla="*/ 4264 h 4500"/>
              <a:gd name="T16" fmla="*/ 1479 w 5828"/>
              <a:gd name="T17" fmla="*/ 4344 h 4500"/>
              <a:gd name="T18" fmla="*/ 1480 w 5828"/>
              <a:gd name="T19" fmla="*/ 4345 h 4500"/>
              <a:gd name="T20" fmla="*/ 2046 w 5828"/>
              <a:gd name="T21" fmla="*/ 4345 h 4500"/>
              <a:gd name="T22" fmla="*/ 5671 w 5828"/>
              <a:gd name="T23" fmla="*/ 720 h 4500"/>
              <a:gd name="T24" fmla="*/ 5673 w 5828"/>
              <a:gd name="T25" fmla="*/ 155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828" h="4500">
                <a:moveTo>
                  <a:pt x="5673" y="155"/>
                </a:moveTo>
                <a:cubicBezTo>
                  <a:pt x="5518" y="0"/>
                  <a:pt x="5263" y="0"/>
                  <a:pt x="5106" y="155"/>
                </a:cubicBezTo>
                <a:lnTo>
                  <a:pt x="1860" y="3401"/>
                </a:lnTo>
                <a:lnTo>
                  <a:pt x="819" y="1666"/>
                </a:lnTo>
                <a:cubicBezTo>
                  <a:pt x="705" y="1477"/>
                  <a:pt x="459" y="1416"/>
                  <a:pt x="270" y="1529"/>
                </a:cubicBezTo>
                <a:lnTo>
                  <a:pt x="250" y="1541"/>
                </a:lnTo>
                <a:cubicBezTo>
                  <a:pt x="61" y="1655"/>
                  <a:pt x="0" y="1901"/>
                  <a:pt x="113" y="2090"/>
                </a:cubicBezTo>
                <a:lnTo>
                  <a:pt x="1416" y="4264"/>
                </a:lnTo>
                <a:cubicBezTo>
                  <a:pt x="1434" y="4294"/>
                  <a:pt x="1455" y="4320"/>
                  <a:pt x="1479" y="4344"/>
                </a:cubicBezTo>
                <a:lnTo>
                  <a:pt x="1480" y="4345"/>
                </a:lnTo>
                <a:cubicBezTo>
                  <a:pt x="1635" y="4500"/>
                  <a:pt x="1890" y="4500"/>
                  <a:pt x="2046" y="4345"/>
                </a:cubicBezTo>
                <a:lnTo>
                  <a:pt x="5671" y="720"/>
                </a:lnTo>
                <a:cubicBezTo>
                  <a:pt x="5828" y="565"/>
                  <a:pt x="5828" y="310"/>
                  <a:pt x="5673" y="1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" name="iconfont-11800-6036736">
            <a:extLst>
              <a:ext uri="{FF2B5EF4-FFF2-40B4-BE49-F238E27FC236}">
                <a16:creationId xmlns:a16="http://schemas.microsoft.com/office/drawing/2014/main" id="{7271451D-9DA2-47EA-A7B4-E135D757C0F7}"/>
              </a:ext>
            </a:extLst>
          </p:cNvPr>
          <p:cNvSpPr>
            <a:spLocks noChangeAspect="1"/>
          </p:cNvSpPr>
          <p:nvPr/>
        </p:nvSpPr>
        <p:spPr bwMode="auto">
          <a:xfrm>
            <a:off x="7118807" y="6051637"/>
            <a:ext cx="609685" cy="470666"/>
          </a:xfrm>
          <a:custGeom>
            <a:avLst/>
            <a:gdLst>
              <a:gd name="T0" fmla="*/ 5673 w 5828"/>
              <a:gd name="T1" fmla="*/ 155 h 4500"/>
              <a:gd name="T2" fmla="*/ 5106 w 5828"/>
              <a:gd name="T3" fmla="*/ 155 h 4500"/>
              <a:gd name="T4" fmla="*/ 1860 w 5828"/>
              <a:gd name="T5" fmla="*/ 3401 h 4500"/>
              <a:gd name="T6" fmla="*/ 819 w 5828"/>
              <a:gd name="T7" fmla="*/ 1666 h 4500"/>
              <a:gd name="T8" fmla="*/ 270 w 5828"/>
              <a:gd name="T9" fmla="*/ 1529 h 4500"/>
              <a:gd name="T10" fmla="*/ 250 w 5828"/>
              <a:gd name="T11" fmla="*/ 1541 h 4500"/>
              <a:gd name="T12" fmla="*/ 113 w 5828"/>
              <a:gd name="T13" fmla="*/ 2090 h 4500"/>
              <a:gd name="T14" fmla="*/ 1416 w 5828"/>
              <a:gd name="T15" fmla="*/ 4264 h 4500"/>
              <a:gd name="T16" fmla="*/ 1479 w 5828"/>
              <a:gd name="T17" fmla="*/ 4344 h 4500"/>
              <a:gd name="T18" fmla="*/ 1480 w 5828"/>
              <a:gd name="T19" fmla="*/ 4345 h 4500"/>
              <a:gd name="T20" fmla="*/ 2046 w 5828"/>
              <a:gd name="T21" fmla="*/ 4345 h 4500"/>
              <a:gd name="T22" fmla="*/ 5671 w 5828"/>
              <a:gd name="T23" fmla="*/ 720 h 4500"/>
              <a:gd name="T24" fmla="*/ 5673 w 5828"/>
              <a:gd name="T25" fmla="*/ 155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828" h="4500">
                <a:moveTo>
                  <a:pt x="5673" y="155"/>
                </a:moveTo>
                <a:cubicBezTo>
                  <a:pt x="5518" y="0"/>
                  <a:pt x="5263" y="0"/>
                  <a:pt x="5106" y="155"/>
                </a:cubicBezTo>
                <a:lnTo>
                  <a:pt x="1860" y="3401"/>
                </a:lnTo>
                <a:lnTo>
                  <a:pt x="819" y="1666"/>
                </a:lnTo>
                <a:cubicBezTo>
                  <a:pt x="705" y="1477"/>
                  <a:pt x="459" y="1416"/>
                  <a:pt x="270" y="1529"/>
                </a:cubicBezTo>
                <a:lnTo>
                  <a:pt x="250" y="1541"/>
                </a:lnTo>
                <a:cubicBezTo>
                  <a:pt x="61" y="1655"/>
                  <a:pt x="0" y="1901"/>
                  <a:pt x="113" y="2090"/>
                </a:cubicBezTo>
                <a:lnTo>
                  <a:pt x="1416" y="4264"/>
                </a:lnTo>
                <a:cubicBezTo>
                  <a:pt x="1434" y="4294"/>
                  <a:pt x="1455" y="4320"/>
                  <a:pt x="1479" y="4344"/>
                </a:cubicBezTo>
                <a:lnTo>
                  <a:pt x="1480" y="4345"/>
                </a:lnTo>
                <a:cubicBezTo>
                  <a:pt x="1635" y="4500"/>
                  <a:pt x="1890" y="4500"/>
                  <a:pt x="2046" y="4345"/>
                </a:cubicBezTo>
                <a:lnTo>
                  <a:pt x="5671" y="720"/>
                </a:lnTo>
                <a:cubicBezTo>
                  <a:pt x="5828" y="565"/>
                  <a:pt x="5828" y="310"/>
                  <a:pt x="5673" y="1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A1B4DB5-5899-4A1E-B937-55564C15D7CF}"/>
              </a:ext>
            </a:extLst>
          </p:cNvPr>
          <p:cNvGrpSpPr/>
          <p:nvPr/>
        </p:nvGrpSpPr>
        <p:grpSpPr>
          <a:xfrm>
            <a:off x="982663" y="3608087"/>
            <a:ext cx="1922636" cy="629251"/>
            <a:chOff x="1075764" y="2156043"/>
            <a:chExt cx="2865437" cy="670560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E9712A9C-C645-4736-AC20-D8CFA2BF3999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3AEB61-30E0-419D-9754-4E5CB634D8A4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包装要求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3E51CF4-A426-4AB3-9415-B37EEA846C42}"/>
              </a:ext>
            </a:extLst>
          </p:cNvPr>
          <p:cNvGrpSpPr/>
          <p:nvPr/>
        </p:nvGrpSpPr>
        <p:grpSpPr>
          <a:xfrm>
            <a:off x="3003047" y="1388372"/>
            <a:ext cx="1245109" cy="496163"/>
            <a:chOff x="847548" y="4440931"/>
            <a:chExt cx="1823484" cy="502354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BDD5A29D-BA11-44CF-A7C2-3CF8532BCC41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F6EAB459-6E37-47B6-B02B-13C9890A20A3}"/>
                </a:ext>
              </a:extLst>
            </p:cNvPr>
            <p:cNvSpPr txBox="1"/>
            <p:nvPr/>
          </p:nvSpPr>
          <p:spPr>
            <a:xfrm>
              <a:off x="847548" y="4518330"/>
              <a:ext cx="1823484" cy="373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固体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7185BE1-7C84-4865-9781-A07DC12DDAFB}"/>
              </a:ext>
            </a:extLst>
          </p:cNvPr>
          <p:cNvGrpSpPr/>
          <p:nvPr/>
        </p:nvGrpSpPr>
        <p:grpSpPr>
          <a:xfrm>
            <a:off x="4104590" y="1388372"/>
            <a:ext cx="1245109" cy="496163"/>
            <a:chOff x="854639" y="4440931"/>
            <a:chExt cx="1823484" cy="502354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FA195603-F4D7-49E5-A4E5-F0DF953464A2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518E0191-7404-44E8-A61A-7428DF42CEDD}"/>
                </a:ext>
              </a:extLst>
            </p:cNvPr>
            <p:cNvSpPr txBox="1"/>
            <p:nvPr/>
          </p:nvSpPr>
          <p:spPr>
            <a:xfrm>
              <a:off x="854639" y="4501998"/>
              <a:ext cx="1823484" cy="373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液体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F3D801B-231D-4732-A5CE-A698E1F2AF0A}"/>
              </a:ext>
            </a:extLst>
          </p:cNvPr>
          <p:cNvGrpSpPr/>
          <p:nvPr/>
        </p:nvGrpSpPr>
        <p:grpSpPr>
          <a:xfrm>
            <a:off x="4304980" y="3687598"/>
            <a:ext cx="1631555" cy="471726"/>
            <a:chOff x="854639" y="4440931"/>
            <a:chExt cx="1823484" cy="502354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770EC14B-6B91-4DF9-90CE-E99162BE6CDA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56739FEF-A78E-408A-9C7A-5D6F8FA7EF69}"/>
                </a:ext>
              </a:extLst>
            </p:cNvPr>
            <p:cNvSpPr txBox="1"/>
            <p:nvPr/>
          </p:nvSpPr>
          <p:spPr>
            <a:xfrm>
              <a:off x="854639" y="4516081"/>
              <a:ext cx="1823484" cy="393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塑料筐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78826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4">
            <a:extLst>
              <a:ext uri="{FF2B5EF4-FFF2-40B4-BE49-F238E27FC236}">
                <a16:creationId xmlns:a16="http://schemas.microsoft.com/office/drawing/2014/main" id="{92EF6609-FAB1-49E2-97F1-DDF26441DCBF}"/>
              </a:ext>
            </a:extLst>
          </p:cNvPr>
          <p:cNvSpPr/>
          <p:nvPr/>
        </p:nvSpPr>
        <p:spPr bwMode="auto">
          <a:xfrm>
            <a:off x="1747197" y="1456857"/>
            <a:ext cx="2664777" cy="41469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34E317-ACD2-43C3-8953-9178F0B4B0D8}"/>
              </a:ext>
            </a:extLst>
          </p:cNvPr>
          <p:cNvSpPr/>
          <p:nvPr/>
        </p:nvSpPr>
        <p:spPr>
          <a:xfrm>
            <a:off x="1906341" y="4605886"/>
            <a:ext cx="2505633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kern="100" dirty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错误做法：</a:t>
            </a:r>
            <a:r>
              <a:rPr lang="zh-CN" altLang="en-US" kern="100" dirty="0">
                <a:latin typeface="+mj-ea"/>
                <a:cs typeface="Times New Roman" panose="02020603050405020304" pitchFamily="18" charset="0"/>
              </a:rPr>
              <a:t>玻璃瓶装的化学药品用纸箱装。</a:t>
            </a:r>
            <a:endParaRPr lang="en-US" altLang="zh-CN" kern="100" dirty="0"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420759A-2EC0-4784-A90B-95F3BE111A80}"/>
              </a:ext>
            </a:extLst>
          </p:cNvPr>
          <p:cNvSpPr txBox="1"/>
          <p:nvPr/>
        </p:nvSpPr>
        <p:spPr>
          <a:xfrm>
            <a:off x="911348" y="615901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+mj-ea"/>
                <a:ea typeface="+mj-ea"/>
              </a:rPr>
              <a:t>过期和失效的化学药品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264529D-B082-48FB-92C2-60D3DD3F126C}"/>
              </a:ext>
            </a:extLst>
          </p:cNvPr>
          <p:cNvSpPr txBox="1"/>
          <p:nvPr/>
        </p:nvSpPr>
        <p:spPr>
          <a:xfrm>
            <a:off x="911348" y="264900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第</a:t>
            </a:r>
            <a:r>
              <a:rPr kumimoji="1"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kumimoji="1"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种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31EA73E-372F-4242-BC79-DB4EC8F10881}"/>
              </a:ext>
            </a:extLst>
          </p:cNvPr>
          <p:cNvGrpSpPr/>
          <p:nvPr/>
        </p:nvGrpSpPr>
        <p:grpSpPr>
          <a:xfrm>
            <a:off x="5370926" y="490919"/>
            <a:ext cx="2776537" cy="629251"/>
            <a:chOff x="1075764" y="2156043"/>
            <a:chExt cx="2865437" cy="670560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F80CD4AE-8078-432F-9C04-5007AA98EC3F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4AB67ED-6B95-44F4-84A1-5ED33099D99B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常见问题</a:t>
              </a: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C718FAAB-7CDC-46B8-AA75-934C4DF2C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086" y="1654810"/>
            <a:ext cx="2231313" cy="2730574"/>
          </a:xfrm>
          <a:prstGeom prst="rect">
            <a:avLst/>
          </a:prstGeom>
        </p:spPr>
      </p:pic>
      <p:sp>
        <p:nvSpPr>
          <p:cNvPr id="27" name="文本框 43">
            <a:extLst>
              <a:ext uri="{FF2B5EF4-FFF2-40B4-BE49-F238E27FC236}">
                <a16:creationId xmlns:a16="http://schemas.microsoft.com/office/drawing/2014/main" id="{57477AE3-C762-409F-AE09-975CD022BF90}"/>
              </a:ext>
            </a:extLst>
          </p:cNvPr>
          <p:cNvSpPr txBox="1"/>
          <p:nvPr/>
        </p:nvSpPr>
        <p:spPr>
          <a:xfrm>
            <a:off x="3056498" y="595253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800" b="1" dirty="0">
                <a:latin typeface="+mj-lt"/>
              </a:rPr>
              <a:t>易碎</a:t>
            </a:r>
          </a:p>
        </p:txBody>
      </p:sp>
      <p:sp>
        <p:nvSpPr>
          <p:cNvPr id="28" name="Freeform 45">
            <a:extLst>
              <a:ext uri="{FF2B5EF4-FFF2-40B4-BE49-F238E27FC236}">
                <a16:creationId xmlns:a16="http://schemas.microsoft.com/office/drawing/2014/main" id="{A7437CCD-CBF0-44D8-BF2A-7874E6B5F192}"/>
              </a:ext>
            </a:extLst>
          </p:cNvPr>
          <p:cNvSpPr/>
          <p:nvPr/>
        </p:nvSpPr>
        <p:spPr>
          <a:xfrm>
            <a:off x="2189469" y="5865700"/>
            <a:ext cx="708750" cy="696880"/>
          </a:xfrm>
          <a:custGeom>
            <a:avLst/>
            <a:gdLst>
              <a:gd name="connsiteX0" fmla="*/ 461155 w 609233"/>
              <a:gd name="connsiteY0" fmla="*/ 512523 h 599030"/>
              <a:gd name="connsiteX1" fmla="*/ 450872 w 609233"/>
              <a:gd name="connsiteY1" fmla="*/ 522692 h 599030"/>
              <a:gd name="connsiteX2" fmla="*/ 461155 w 609233"/>
              <a:gd name="connsiteY2" fmla="*/ 532860 h 599030"/>
              <a:gd name="connsiteX3" fmla="*/ 471338 w 609233"/>
              <a:gd name="connsiteY3" fmla="*/ 522692 h 599030"/>
              <a:gd name="connsiteX4" fmla="*/ 461155 w 609233"/>
              <a:gd name="connsiteY4" fmla="*/ 512523 h 599030"/>
              <a:gd name="connsiteX5" fmla="*/ 183397 w 609233"/>
              <a:gd name="connsiteY5" fmla="*/ 512523 h 599030"/>
              <a:gd name="connsiteX6" fmla="*/ 173113 w 609233"/>
              <a:gd name="connsiteY6" fmla="*/ 522692 h 599030"/>
              <a:gd name="connsiteX7" fmla="*/ 183397 w 609233"/>
              <a:gd name="connsiteY7" fmla="*/ 532860 h 599030"/>
              <a:gd name="connsiteX8" fmla="*/ 193580 w 609233"/>
              <a:gd name="connsiteY8" fmla="*/ 522692 h 599030"/>
              <a:gd name="connsiteX9" fmla="*/ 183397 w 609233"/>
              <a:gd name="connsiteY9" fmla="*/ 512523 h 599030"/>
              <a:gd name="connsiteX10" fmla="*/ 342591 w 609233"/>
              <a:gd name="connsiteY10" fmla="*/ 499032 h 599030"/>
              <a:gd name="connsiteX11" fmla="*/ 329081 w 609233"/>
              <a:gd name="connsiteY11" fmla="*/ 512523 h 599030"/>
              <a:gd name="connsiteX12" fmla="*/ 342591 w 609233"/>
              <a:gd name="connsiteY12" fmla="*/ 526014 h 599030"/>
              <a:gd name="connsiteX13" fmla="*/ 356101 w 609233"/>
              <a:gd name="connsiteY13" fmla="*/ 512523 h 599030"/>
              <a:gd name="connsiteX14" fmla="*/ 342591 w 609233"/>
              <a:gd name="connsiteY14" fmla="*/ 499032 h 599030"/>
              <a:gd name="connsiteX15" fmla="*/ 429296 w 609233"/>
              <a:gd name="connsiteY15" fmla="*/ 438727 h 599030"/>
              <a:gd name="connsiteX16" fmla="*/ 398546 w 609233"/>
              <a:gd name="connsiteY16" fmla="*/ 469433 h 599030"/>
              <a:gd name="connsiteX17" fmla="*/ 429296 w 609233"/>
              <a:gd name="connsiteY17" fmla="*/ 500241 h 599030"/>
              <a:gd name="connsiteX18" fmla="*/ 460147 w 609233"/>
              <a:gd name="connsiteY18" fmla="*/ 469433 h 599030"/>
              <a:gd name="connsiteX19" fmla="*/ 429296 w 609233"/>
              <a:gd name="connsiteY19" fmla="*/ 438727 h 599030"/>
              <a:gd name="connsiteX20" fmla="*/ 273328 w 609233"/>
              <a:gd name="connsiteY20" fmla="*/ 433995 h 599030"/>
              <a:gd name="connsiteX21" fmla="*/ 256088 w 609233"/>
              <a:gd name="connsiteY21" fmla="*/ 451211 h 599030"/>
              <a:gd name="connsiteX22" fmla="*/ 273328 w 609233"/>
              <a:gd name="connsiteY22" fmla="*/ 468427 h 599030"/>
              <a:gd name="connsiteX23" fmla="*/ 290568 w 609233"/>
              <a:gd name="connsiteY23" fmla="*/ 451211 h 599030"/>
              <a:gd name="connsiteX24" fmla="*/ 273328 w 609233"/>
              <a:gd name="connsiteY24" fmla="*/ 433995 h 599030"/>
              <a:gd name="connsiteX25" fmla="*/ 151639 w 609233"/>
              <a:gd name="connsiteY25" fmla="*/ 426948 h 599030"/>
              <a:gd name="connsiteX26" fmla="*/ 123006 w 609233"/>
              <a:gd name="connsiteY26" fmla="*/ 455439 h 599030"/>
              <a:gd name="connsiteX27" fmla="*/ 151639 w 609233"/>
              <a:gd name="connsiteY27" fmla="*/ 484032 h 599030"/>
              <a:gd name="connsiteX28" fmla="*/ 180171 w 609233"/>
              <a:gd name="connsiteY28" fmla="*/ 455439 h 599030"/>
              <a:gd name="connsiteX29" fmla="*/ 151639 w 609233"/>
              <a:gd name="connsiteY29" fmla="*/ 426948 h 599030"/>
              <a:gd name="connsiteX30" fmla="*/ 132886 w 609233"/>
              <a:gd name="connsiteY30" fmla="*/ 369763 h 599030"/>
              <a:gd name="connsiteX31" fmla="*/ 215256 w 609233"/>
              <a:gd name="connsiteY31" fmla="*/ 404295 h 599030"/>
              <a:gd name="connsiteX32" fmla="*/ 363259 w 609233"/>
              <a:gd name="connsiteY32" fmla="*/ 384160 h 599030"/>
              <a:gd name="connsiteX33" fmla="*/ 476379 w 609233"/>
              <a:gd name="connsiteY33" fmla="*/ 369763 h 599030"/>
              <a:gd name="connsiteX34" fmla="*/ 492913 w 609233"/>
              <a:gd name="connsiteY34" fmla="*/ 393019 h 599030"/>
              <a:gd name="connsiteX35" fmla="*/ 545037 w 609233"/>
              <a:gd name="connsiteY35" fmla="*/ 478796 h 599030"/>
              <a:gd name="connsiteX36" fmla="*/ 547457 w 609233"/>
              <a:gd name="connsiteY36" fmla="*/ 483126 h 599030"/>
              <a:gd name="connsiteX37" fmla="*/ 547759 w 609233"/>
              <a:gd name="connsiteY37" fmla="*/ 537592 h 599030"/>
              <a:gd name="connsiteX38" fmla="*/ 516404 w 609233"/>
              <a:gd name="connsiteY38" fmla="*/ 555915 h 599030"/>
              <a:gd name="connsiteX39" fmla="*/ 487066 w 609233"/>
              <a:gd name="connsiteY39" fmla="*/ 555915 h 599030"/>
              <a:gd name="connsiteX40" fmla="*/ 374854 w 609233"/>
              <a:gd name="connsiteY40" fmla="*/ 555915 h 599030"/>
              <a:gd name="connsiteX41" fmla="*/ 234412 w 609233"/>
              <a:gd name="connsiteY41" fmla="*/ 555915 h 599030"/>
              <a:gd name="connsiteX42" fmla="*/ 123006 w 609233"/>
              <a:gd name="connsiteY42" fmla="*/ 555915 h 599030"/>
              <a:gd name="connsiteX43" fmla="*/ 92861 w 609233"/>
              <a:gd name="connsiteY43" fmla="*/ 555915 h 599030"/>
              <a:gd name="connsiteX44" fmla="*/ 61607 w 609233"/>
              <a:gd name="connsiteY44" fmla="*/ 537592 h 599030"/>
              <a:gd name="connsiteX45" fmla="*/ 61909 w 609233"/>
              <a:gd name="connsiteY45" fmla="*/ 483126 h 599030"/>
              <a:gd name="connsiteX46" fmla="*/ 64329 w 609233"/>
              <a:gd name="connsiteY46" fmla="*/ 478796 h 599030"/>
              <a:gd name="connsiteX47" fmla="*/ 116352 w 609233"/>
              <a:gd name="connsiteY47" fmla="*/ 393019 h 599030"/>
              <a:gd name="connsiteX48" fmla="*/ 132886 w 609233"/>
              <a:gd name="connsiteY48" fmla="*/ 369763 h 599030"/>
              <a:gd name="connsiteX49" fmla="*/ 216479 w 609233"/>
              <a:gd name="connsiteY49" fmla="*/ 50238 h 599030"/>
              <a:gd name="connsiteX50" fmla="*/ 216680 w 609233"/>
              <a:gd name="connsiteY50" fmla="*/ 204979 h 599030"/>
              <a:gd name="connsiteX51" fmla="*/ 168991 w 609233"/>
              <a:gd name="connsiteY51" fmla="*/ 291259 h 599030"/>
              <a:gd name="connsiteX52" fmla="*/ 133300 w 609233"/>
              <a:gd name="connsiteY52" fmla="*/ 341195 h 599030"/>
              <a:gd name="connsiteX53" fmla="*/ 46189 w 609233"/>
              <a:gd name="connsiteY53" fmla="*/ 484661 h 599030"/>
              <a:gd name="connsiteX54" fmla="*/ 42056 w 609233"/>
              <a:gd name="connsiteY54" fmla="*/ 492010 h 599030"/>
              <a:gd name="connsiteX55" fmla="*/ 41350 w 609233"/>
              <a:gd name="connsiteY55" fmla="*/ 550403 h 599030"/>
              <a:gd name="connsiteX56" fmla="*/ 64741 w 609233"/>
              <a:gd name="connsiteY56" fmla="*/ 564598 h 599030"/>
              <a:gd name="connsiteX57" fmla="*/ 544454 w 609233"/>
              <a:gd name="connsiteY57" fmla="*/ 564598 h 599030"/>
              <a:gd name="connsiteX58" fmla="*/ 567946 w 609233"/>
              <a:gd name="connsiteY58" fmla="*/ 550403 h 599030"/>
              <a:gd name="connsiteX59" fmla="*/ 567240 w 609233"/>
              <a:gd name="connsiteY59" fmla="*/ 492010 h 599030"/>
              <a:gd name="connsiteX60" fmla="*/ 563106 w 609233"/>
              <a:gd name="connsiteY60" fmla="*/ 484661 h 599030"/>
              <a:gd name="connsiteX61" fmla="*/ 475996 w 609233"/>
              <a:gd name="connsiteY61" fmla="*/ 341195 h 599030"/>
              <a:gd name="connsiteX62" fmla="*/ 440305 w 609233"/>
              <a:gd name="connsiteY62" fmla="*/ 291259 h 599030"/>
              <a:gd name="connsiteX63" fmla="*/ 392616 w 609233"/>
              <a:gd name="connsiteY63" fmla="*/ 204979 h 599030"/>
              <a:gd name="connsiteX64" fmla="*/ 392817 w 609233"/>
              <a:gd name="connsiteY64" fmla="*/ 50238 h 599030"/>
              <a:gd name="connsiteX65" fmla="*/ 150642 w 609233"/>
              <a:gd name="connsiteY65" fmla="*/ 0 h 599030"/>
              <a:gd name="connsiteX66" fmla="*/ 450891 w 609233"/>
              <a:gd name="connsiteY66" fmla="*/ 0 h 599030"/>
              <a:gd name="connsiteX67" fmla="*/ 450891 w 609233"/>
              <a:gd name="connsiteY67" fmla="*/ 41680 h 599030"/>
              <a:gd name="connsiteX68" fmla="*/ 427198 w 609233"/>
              <a:gd name="connsiteY68" fmla="*/ 41680 h 599030"/>
              <a:gd name="connsiteX69" fmla="*/ 426996 w 609233"/>
              <a:gd name="connsiteY69" fmla="*/ 206187 h 599030"/>
              <a:gd name="connsiteX70" fmla="*/ 468132 w 609233"/>
              <a:gd name="connsiteY70" fmla="*/ 270923 h 599030"/>
              <a:gd name="connsiteX71" fmla="*/ 504529 w 609233"/>
              <a:gd name="connsiteY71" fmla="*/ 321765 h 599030"/>
              <a:gd name="connsiteX72" fmla="*/ 593151 w 609233"/>
              <a:gd name="connsiteY72" fmla="*/ 467848 h 599030"/>
              <a:gd name="connsiteX73" fmla="*/ 597184 w 609233"/>
              <a:gd name="connsiteY73" fmla="*/ 475096 h 599030"/>
              <a:gd name="connsiteX74" fmla="*/ 597688 w 609233"/>
              <a:gd name="connsiteY74" fmla="*/ 567719 h 599030"/>
              <a:gd name="connsiteX75" fmla="*/ 544555 w 609233"/>
              <a:gd name="connsiteY75" fmla="*/ 599030 h 599030"/>
              <a:gd name="connsiteX76" fmla="*/ 544454 w 609233"/>
              <a:gd name="connsiteY76" fmla="*/ 599030 h 599030"/>
              <a:gd name="connsiteX77" fmla="*/ 64741 w 609233"/>
              <a:gd name="connsiteY77" fmla="*/ 599030 h 599030"/>
              <a:gd name="connsiteX78" fmla="*/ 11507 w 609233"/>
              <a:gd name="connsiteY78" fmla="*/ 567719 h 599030"/>
              <a:gd name="connsiteX79" fmla="*/ 12011 w 609233"/>
              <a:gd name="connsiteY79" fmla="*/ 475096 h 599030"/>
              <a:gd name="connsiteX80" fmla="*/ 16144 w 609233"/>
              <a:gd name="connsiteY80" fmla="*/ 467848 h 599030"/>
              <a:gd name="connsiteX81" fmla="*/ 104667 w 609233"/>
              <a:gd name="connsiteY81" fmla="*/ 321765 h 599030"/>
              <a:gd name="connsiteX82" fmla="*/ 141164 w 609233"/>
              <a:gd name="connsiteY82" fmla="*/ 270923 h 599030"/>
              <a:gd name="connsiteX83" fmla="*/ 182199 w 609233"/>
              <a:gd name="connsiteY83" fmla="*/ 206086 h 599030"/>
              <a:gd name="connsiteX84" fmla="*/ 182098 w 609233"/>
              <a:gd name="connsiteY84" fmla="*/ 41680 h 599030"/>
              <a:gd name="connsiteX85" fmla="*/ 150642 w 609233"/>
              <a:gd name="connsiteY85" fmla="*/ 41680 h 59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9233" h="599030">
                <a:moveTo>
                  <a:pt x="461155" y="512523"/>
                </a:moveTo>
                <a:cubicBezTo>
                  <a:pt x="455509" y="512523"/>
                  <a:pt x="450872" y="517054"/>
                  <a:pt x="450872" y="522692"/>
                </a:cubicBezTo>
                <a:cubicBezTo>
                  <a:pt x="450872" y="528330"/>
                  <a:pt x="455509" y="532860"/>
                  <a:pt x="461155" y="532860"/>
                </a:cubicBezTo>
                <a:cubicBezTo>
                  <a:pt x="466801" y="532860"/>
                  <a:pt x="471338" y="528330"/>
                  <a:pt x="471338" y="522692"/>
                </a:cubicBezTo>
                <a:cubicBezTo>
                  <a:pt x="471338" y="517054"/>
                  <a:pt x="466801" y="512523"/>
                  <a:pt x="461155" y="512523"/>
                </a:cubicBezTo>
                <a:close/>
                <a:moveTo>
                  <a:pt x="183397" y="512523"/>
                </a:moveTo>
                <a:cubicBezTo>
                  <a:pt x="177751" y="512523"/>
                  <a:pt x="173113" y="517054"/>
                  <a:pt x="173113" y="522692"/>
                </a:cubicBezTo>
                <a:cubicBezTo>
                  <a:pt x="173113" y="528330"/>
                  <a:pt x="177751" y="532860"/>
                  <a:pt x="183397" y="532860"/>
                </a:cubicBezTo>
                <a:cubicBezTo>
                  <a:pt x="189043" y="532860"/>
                  <a:pt x="193580" y="528330"/>
                  <a:pt x="193580" y="522692"/>
                </a:cubicBezTo>
                <a:cubicBezTo>
                  <a:pt x="193580" y="517054"/>
                  <a:pt x="189043" y="512523"/>
                  <a:pt x="183397" y="512523"/>
                </a:cubicBezTo>
                <a:close/>
                <a:moveTo>
                  <a:pt x="342591" y="499032"/>
                </a:moveTo>
                <a:cubicBezTo>
                  <a:pt x="335131" y="499032"/>
                  <a:pt x="329081" y="505073"/>
                  <a:pt x="329081" y="512523"/>
                </a:cubicBezTo>
                <a:cubicBezTo>
                  <a:pt x="329081" y="519973"/>
                  <a:pt x="335131" y="526014"/>
                  <a:pt x="342591" y="526014"/>
                </a:cubicBezTo>
                <a:cubicBezTo>
                  <a:pt x="350052" y="526014"/>
                  <a:pt x="356101" y="519973"/>
                  <a:pt x="356101" y="512523"/>
                </a:cubicBezTo>
                <a:cubicBezTo>
                  <a:pt x="356101" y="505073"/>
                  <a:pt x="350052" y="499032"/>
                  <a:pt x="342591" y="499032"/>
                </a:cubicBezTo>
                <a:close/>
                <a:moveTo>
                  <a:pt x="429296" y="438727"/>
                </a:moveTo>
                <a:cubicBezTo>
                  <a:pt x="412358" y="438727"/>
                  <a:pt x="398546" y="452520"/>
                  <a:pt x="398546" y="469433"/>
                </a:cubicBezTo>
                <a:cubicBezTo>
                  <a:pt x="398546" y="486448"/>
                  <a:pt x="412358" y="500241"/>
                  <a:pt x="429296" y="500241"/>
                </a:cubicBezTo>
                <a:cubicBezTo>
                  <a:pt x="446436" y="500241"/>
                  <a:pt x="460147" y="486448"/>
                  <a:pt x="460147" y="469433"/>
                </a:cubicBezTo>
                <a:cubicBezTo>
                  <a:pt x="460147" y="452520"/>
                  <a:pt x="446436" y="438727"/>
                  <a:pt x="429296" y="438727"/>
                </a:cubicBezTo>
                <a:close/>
                <a:moveTo>
                  <a:pt x="273328" y="433995"/>
                </a:moveTo>
                <a:cubicBezTo>
                  <a:pt x="263851" y="433995"/>
                  <a:pt x="256088" y="441747"/>
                  <a:pt x="256088" y="451211"/>
                </a:cubicBezTo>
                <a:cubicBezTo>
                  <a:pt x="256088" y="460775"/>
                  <a:pt x="263750" y="468427"/>
                  <a:pt x="273328" y="468427"/>
                </a:cubicBezTo>
                <a:cubicBezTo>
                  <a:pt x="282805" y="468427"/>
                  <a:pt x="290568" y="460775"/>
                  <a:pt x="290568" y="451211"/>
                </a:cubicBezTo>
                <a:cubicBezTo>
                  <a:pt x="290568" y="441747"/>
                  <a:pt x="282805" y="433995"/>
                  <a:pt x="273328" y="433995"/>
                </a:cubicBezTo>
                <a:close/>
                <a:moveTo>
                  <a:pt x="151639" y="426948"/>
                </a:moveTo>
                <a:cubicBezTo>
                  <a:pt x="135810" y="426948"/>
                  <a:pt x="123006" y="439734"/>
                  <a:pt x="123006" y="455439"/>
                </a:cubicBezTo>
                <a:cubicBezTo>
                  <a:pt x="123006" y="471246"/>
                  <a:pt x="135810" y="484032"/>
                  <a:pt x="151639" y="484032"/>
                </a:cubicBezTo>
                <a:cubicBezTo>
                  <a:pt x="167367" y="484032"/>
                  <a:pt x="180171" y="471246"/>
                  <a:pt x="180171" y="455439"/>
                </a:cubicBezTo>
                <a:cubicBezTo>
                  <a:pt x="180171" y="439734"/>
                  <a:pt x="167367" y="426948"/>
                  <a:pt x="151639" y="426948"/>
                </a:cubicBezTo>
                <a:close/>
                <a:moveTo>
                  <a:pt x="132886" y="369763"/>
                </a:moveTo>
                <a:cubicBezTo>
                  <a:pt x="132886" y="369763"/>
                  <a:pt x="167165" y="399966"/>
                  <a:pt x="215256" y="404295"/>
                </a:cubicBezTo>
                <a:cubicBezTo>
                  <a:pt x="263347" y="408524"/>
                  <a:pt x="277764" y="386979"/>
                  <a:pt x="363259" y="384160"/>
                </a:cubicBezTo>
                <a:cubicBezTo>
                  <a:pt x="448654" y="381240"/>
                  <a:pt x="476379" y="369763"/>
                  <a:pt x="476379" y="369763"/>
                </a:cubicBezTo>
                <a:cubicBezTo>
                  <a:pt x="481722" y="377112"/>
                  <a:pt x="487268" y="384764"/>
                  <a:pt x="492913" y="393019"/>
                </a:cubicBezTo>
                <a:cubicBezTo>
                  <a:pt x="514791" y="425135"/>
                  <a:pt x="535963" y="462789"/>
                  <a:pt x="545037" y="478796"/>
                </a:cubicBezTo>
                <a:lnTo>
                  <a:pt x="547457" y="483126"/>
                </a:lnTo>
                <a:cubicBezTo>
                  <a:pt x="556732" y="499536"/>
                  <a:pt x="556833" y="521886"/>
                  <a:pt x="547759" y="537592"/>
                </a:cubicBezTo>
                <a:cubicBezTo>
                  <a:pt x="540803" y="549472"/>
                  <a:pt x="529612" y="555915"/>
                  <a:pt x="516404" y="555915"/>
                </a:cubicBezTo>
                <a:lnTo>
                  <a:pt x="487066" y="555915"/>
                </a:lnTo>
                <a:lnTo>
                  <a:pt x="374854" y="555915"/>
                </a:lnTo>
                <a:lnTo>
                  <a:pt x="234412" y="555915"/>
                </a:lnTo>
                <a:lnTo>
                  <a:pt x="123006" y="555915"/>
                </a:lnTo>
                <a:lnTo>
                  <a:pt x="92861" y="555915"/>
                </a:lnTo>
                <a:cubicBezTo>
                  <a:pt x="79653" y="555915"/>
                  <a:pt x="68563" y="549472"/>
                  <a:pt x="61607" y="537592"/>
                </a:cubicBezTo>
                <a:cubicBezTo>
                  <a:pt x="52432" y="521886"/>
                  <a:pt x="52634" y="499536"/>
                  <a:pt x="61909" y="483126"/>
                </a:cubicBezTo>
                <a:lnTo>
                  <a:pt x="64329" y="478796"/>
                </a:lnTo>
                <a:cubicBezTo>
                  <a:pt x="73302" y="462789"/>
                  <a:pt x="94474" y="425135"/>
                  <a:pt x="116352" y="393019"/>
                </a:cubicBezTo>
                <a:cubicBezTo>
                  <a:pt x="121998" y="384764"/>
                  <a:pt x="127543" y="377112"/>
                  <a:pt x="132886" y="369763"/>
                </a:cubicBezTo>
                <a:close/>
                <a:moveTo>
                  <a:pt x="216479" y="50238"/>
                </a:moveTo>
                <a:cubicBezTo>
                  <a:pt x="216176" y="86180"/>
                  <a:pt x="215471" y="169238"/>
                  <a:pt x="216680" y="204979"/>
                </a:cubicBezTo>
                <a:cubicBezTo>
                  <a:pt x="217386" y="224510"/>
                  <a:pt x="200751" y="247968"/>
                  <a:pt x="168991" y="291259"/>
                </a:cubicBezTo>
                <a:cubicBezTo>
                  <a:pt x="157800" y="306462"/>
                  <a:pt x="145500" y="323174"/>
                  <a:pt x="133300" y="341195"/>
                </a:cubicBezTo>
                <a:cubicBezTo>
                  <a:pt x="96903" y="394554"/>
                  <a:pt x="61313" y="457679"/>
                  <a:pt x="46189" y="484661"/>
                </a:cubicBezTo>
                <a:lnTo>
                  <a:pt x="42056" y="492010"/>
                </a:lnTo>
                <a:cubicBezTo>
                  <a:pt x="32276" y="509226"/>
                  <a:pt x="31973" y="534395"/>
                  <a:pt x="41350" y="550403"/>
                </a:cubicBezTo>
                <a:cubicBezTo>
                  <a:pt x="46895" y="559867"/>
                  <a:pt x="54760" y="564598"/>
                  <a:pt x="64741" y="564598"/>
                </a:cubicBezTo>
                <a:lnTo>
                  <a:pt x="544454" y="564598"/>
                </a:lnTo>
                <a:cubicBezTo>
                  <a:pt x="554536" y="564598"/>
                  <a:pt x="562401" y="559867"/>
                  <a:pt x="567946" y="550403"/>
                </a:cubicBezTo>
                <a:cubicBezTo>
                  <a:pt x="577322" y="534395"/>
                  <a:pt x="577020" y="509226"/>
                  <a:pt x="567240" y="492010"/>
                </a:cubicBezTo>
                <a:lnTo>
                  <a:pt x="563106" y="484661"/>
                </a:lnTo>
                <a:cubicBezTo>
                  <a:pt x="547882" y="457679"/>
                  <a:pt x="512393" y="394554"/>
                  <a:pt x="475996" y="341195"/>
                </a:cubicBezTo>
                <a:cubicBezTo>
                  <a:pt x="463796" y="323174"/>
                  <a:pt x="451496" y="306462"/>
                  <a:pt x="440305" y="291259"/>
                </a:cubicBezTo>
                <a:cubicBezTo>
                  <a:pt x="408445" y="247968"/>
                  <a:pt x="391910" y="224510"/>
                  <a:pt x="392616" y="204979"/>
                </a:cubicBezTo>
                <a:cubicBezTo>
                  <a:pt x="393826" y="169238"/>
                  <a:pt x="393120" y="86180"/>
                  <a:pt x="392817" y="50238"/>
                </a:cubicBezTo>
                <a:close/>
                <a:moveTo>
                  <a:pt x="150642" y="0"/>
                </a:moveTo>
                <a:lnTo>
                  <a:pt x="450891" y="0"/>
                </a:lnTo>
                <a:lnTo>
                  <a:pt x="450891" y="41680"/>
                </a:lnTo>
                <a:lnTo>
                  <a:pt x="427198" y="41680"/>
                </a:lnTo>
                <a:cubicBezTo>
                  <a:pt x="427500" y="71078"/>
                  <a:pt x="428408" y="166017"/>
                  <a:pt x="426996" y="206187"/>
                </a:cubicBezTo>
                <a:cubicBezTo>
                  <a:pt x="427299" y="215349"/>
                  <a:pt x="449883" y="246156"/>
                  <a:pt x="468132" y="270923"/>
                </a:cubicBezTo>
                <a:cubicBezTo>
                  <a:pt x="479525" y="286326"/>
                  <a:pt x="492027" y="303441"/>
                  <a:pt x="504529" y="321765"/>
                </a:cubicBezTo>
                <a:cubicBezTo>
                  <a:pt x="541732" y="376433"/>
                  <a:pt x="577726" y="440463"/>
                  <a:pt x="593151" y="467848"/>
                </a:cubicBezTo>
                <a:lnTo>
                  <a:pt x="597184" y="475096"/>
                </a:lnTo>
                <a:cubicBezTo>
                  <a:pt x="613114" y="502984"/>
                  <a:pt x="613215" y="541141"/>
                  <a:pt x="597688" y="567719"/>
                </a:cubicBezTo>
                <a:cubicBezTo>
                  <a:pt x="585892" y="587956"/>
                  <a:pt x="567038" y="599030"/>
                  <a:pt x="544555" y="599030"/>
                </a:cubicBezTo>
                <a:lnTo>
                  <a:pt x="544454" y="599030"/>
                </a:lnTo>
                <a:lnTo>
                  <a:pt x="64741" y="599030"/>
                </a:lnTo>
                <a:cubicBezTo>
                  <a:pt x="42257" y="599030"/>
                  <a:pt x="23303" y="587956"/>
                  <a:pt x="11507" y="567719"/>
                </a:cubicBezTo>
                <a:cubicBezTo>
                  <a:pt x="-4020" y="541141"/>
                  <a:pt x="-3818" y="502984"/>
                  <a:pt x="12011" y="475096"/>
                </a:cubicBezTo>
                <a:lnTo>
                  <a:pt x="16144" y="467848"/>
                </a:lnTo>
                <a:cubicBezTo>
                  <a:pt x="31570" y="440463"/>
                  <a:pt x="67564" y="376433"/>
                  <a:pt x="104667" y="321765"/>
                </a:cubicBezTo>
                <a:cubicBezTo>
                  <a:pt x="117169" y="303441"/>
                  <a:pt x="129772" y="286427"/>
                  <a:pt x="141164" y="270923"/>
                </a:cubicBezTo>
                <a:cubicBezTo>
                  <a:pt x="159312" y="246156"/>
                  <a:pt x="181998" y="215349"/>
                  <a:pt x="182199" y="206086"/>
                </a:cubicBezTo>
                <a:cubicBezTo>
                  <a:pt x="180788" y="166017"/>
                  <a:pt x="181796" y="70977"/>
                  <a:pt x="182098" y="41680"/>
                </a:cubicBezTo>
                <a:lnTo>
                  <a:pt x="150642" y="41680"/>
                </a:lnTo>
                <a:close/>
              </a:path>
            </a:pathLst>
          </a:custGeom>
          <a:solidFill>
            <a:schemeClr val="accent1"/>
          </a:solidFill>
          <a:ln w="11162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505F2ECD-28BF-4162-8271-F62157B71635}"/>
              </a:ext>
            </a:extLst>
          </p:cNvPr>
          <p:cNvSpPr/>
          <p:nvPr/>
        </p:nvSpPr>
        <p:spPr bwMode="auto">
          <a:xfrm>
            <a:off x="4707731" y="1456857"/>
            <a:ext cx="2776537" cy="41469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33" name="cancel-mark_17124">
            <a:extLst>
              <a:ext uri="{FF2B5EF4-FFF2-40B4-BE49-F238E27FC236}">
                <a16:creationId xmlns:a16="http://schemas.microsoft.com/office/drawing/2014/main" id="{8294BC95-DEDC-4E21-A467-8FCB427FCB73}"/>
              </a:ext>
            </a:extLst>
          </p:cNvPr>
          <p:cNvSpPr>
            <a:spLocks noChangeAspect="1"/>
          </p:cNvSpPr>
          <p:nvPr/>
        </p:nvSpPr>
        <p:spPr bwMode="auto">
          <a:xfrm>
            <a:off x="2062114" y="1757169"/>
            <a:ext cx="609685" cy="608778"/>
          </a:xfrm>
          <a:custGeom>
            <a:avLst/>
            <a:gdLst>
              <a:gd name="T0" fmla="*/ 127 w 3392"/>
              <a:gd name="T1" fmla="*/ 2898 h 3392"/>
              <a:gd name="T2" fmla="*/ 473 w 3392"/>
              <a:gd name="T3" fmla="*/ 3248 h 3392"/>
              <a:gd name="T4" fmla="*/ 936 w 3392"/>
              <a:gd name="T5" fmla="*/ 3251 h 3392"/>
              <a:gd name="T6" fmla="*/ 1691 w 3392"/>
              <a:gd name="T7" fmla="*/ 2508 h 3392"/>
              <a:gd name="T8" fmla="*/ 2434 w 3392"/>
              <a:gd name="T9" fmla="*/ 3262 h 3392"/>
              <a:gd name="T10" fmla="*/ 2898 w 3392"/>
              <a:gd name="T11" fmla="*/ 3265 h 3392"/>
              <a:gd name="T12" fmla="*/ 3248 w 3392"/>
              <a:gd name="T13" fmla="*/ 2920 h 3392"/>
              <a:gd name="T14" fmla="*/ 3251 w 3392"/>
              <a:gd name="T15" fmla="*/ 2456 h 3392"/>
              <a:gd name="T16" fmla="*/ 2508 w 3392"/>
              <a:gd name="T17" fmla="*/ 1702 h 3392"/>
              <a:gd name="T18" fmla="*/ 3262 w 3392"/>
              <a:gd name="T19" fmla="*/ 959 h 3392"/>
              <a:gd name="T20" fmla="*/ 3265 w 3392"/>
              <a:gd name="T21" fmla="*/ 495 h 3392"/>
              <a:gd name="T22" fmla="*/ 2920 w 3392"/>
              <a:gd name="T23" fmla="*/ 145 h 3392"/>
              <a:gd name="T24" fmla="*/ 2456 w 3392"/>
              <a:gd name="T25" fmla="*/ 141 h 3392"/>
              <a:gd name="T26" fmla="*/ 1702 w 3392"/>
              <a:gd name="T27" fmla="*/ 885 h 3392"/>
              <a:gd name="T28" fmla="*/ 959 w 3392"/>
              <a:gd name="T29" fmla="*/ 131 h 3392"/>
              <a:gd name="T30" fmla="*/ 495 w 3392"/>
              <a:gd name="T31" fmla="*/ 127 h 3392"/>
              <a:gd name="T32" fmla="*/ 145 w 3392"/>
              <a:gd name="T33" fmla="*/ 473 h 3392"/>
              <a:gd name="T34" fmla="*/ 141 w 3392"/>
              <a:gd name="T35" fmla="*/ 936 h 3392"/>
              <a:gd name="T36" fmla="*/ 885 w 3392"/>
              <a:gd name="T37" fmla="*/ 1690 h 3392"/>
              <a:gd name="T38" fmla="*/ 131 w 3392"/>
              <a:gd name="T39" fmla="*/ 2434 h 3392"/>
              <a:gd name="T40" fmla="*/ 127 w 3392"/>
              <a:gd name="T41" fmla="*/ 2898 h 3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92" h="3392">
                <a:moveTo>
                  <a:pt x="127" y="2898"/>
                </a:moveTo>
                <a:lnTo>
                  <a:pt x="473" y="3248"/>
                </a:lnTo>
                <a:cubicBezTo>
                  <a:pt x="600" y="3377"/>
                  <a:pt x="808" y="3378"/>
                  <a:pt x="936" y="3251"/>
                </a:cubicBezTo>
                <a:lnTo>
                  <a:pt x="1691" y="2508"/>
                </a:lnTo>
                <a:lnTo>
                  <a:pt x="2434" y="3262"/>
                </a:lnTo>
                <a:cubicBezTo>
                  <a:pt x="2561" y="3391"/>
                  <a:pt x="2769" y="3392"/>
                  <a:pt x="2898" y="3265"/>
                </a:cubicBezTo>
                <a:lnTo>
                  <a:pt x="3248" y="2920"/>
                </a:lnTo>
                <a:cubicBezTo>
                  <a:pt x="3377" y="2793"/>
                  <a:pt x="3378" y="2585"/>
                  <a:pt x="3251" y="2456"/>
                </a:cubicBezTo>
                <a:lnTo>
                  <a:pt x="2508" y="1702"/>
                </a:lnTo>
                <a:lnTo>
                  <a:pt x="3262" y="959"/>
                </a:lnTo>
                <a:cubicBezTo>
                  <a:pt x="3391" y="832"/>
                  <a:pt x="3392" y="624"/>
                  <a:pt x="3265" y="495"/>
                </a:cubicBezTo>
                <a:lnTo>
                  <a:pt x="2920" y="145"/>
                </a:lnTo>
                <a:cubicBezTo>
                  <a:pt x="2793" y="16"/>
                  <a:pt x="2585" y="14"/>
                  <a:pt x="2456" y="141"/>
                </a:cubicBezTo>
                <a:lnTo>
                  <a:pt x="1702" y="885"/>
                </a:lnTo>
                <a:lnTo>
                  <a:pt x="959" y="131"/>
                </a:lnTo>
                <a:cubicBezTo>
                  <a:pt x="832" y="2"/>
                  <a:pt x="624" y="0"/>
                  <a:pt x="495" y="127"/>
                </a:cubicBezTo>
                <a:lnTo>
                  <a:pt x="145" y="473"/>
                </a:lnTo>
                <a:cubicBezTo>
                  <a:pt x="16" y="600"/>
                  <a:pt x="14" y="807"/>
                  <a:pt x="141" y="936"/>
                </a:cubicBezTo>
                <a:lnTo>
                  <a:pt x="885" y="1690"/>
                </a:lnTo>
                <a:lnTo>
                  <a:pt x="131" y="2434"/>
                </a:lnTo>
                <a:cubicBezTo>
                  <a:pt x="2" y="2561"/>
                  <a:pt x="0" y="2769"/>
                  <a:pt x="127" y="28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1A48D2F-3F87-421D-A6D8-08A1F53C1B09}"/>
              </a:ext>
            </a:extLst>
          </p:cNvPr>
          <p:cNvSpPr/>
          <p:nvPr/>
        </p:nvSpPr>
        <p:spPr>
          <a:xfrm>
            <a:off x="4879290" y="4601167"/>
            <a:ext cx="2505633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kern="100" dirty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错误做法：</a:t>
            </a:r>
            <a:r>
              <a:rPr lang="zh-CN" altLang="en-US" kern="100" dirty="0">
                <a:latin typeface="+mj-ea"/>
                <a:cs typeface="Times New Roman" panose="02020603050405020304" pitchFamily="18" charset="0"/>
              </a:rPr>
              <a:t>强酸强碱等易反应化学品混装。</a:t>
            </a:r>
            <a:endParaRPr lang="en-US" altLang="zh-CN" kern="100" dirty="0"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B21265-7017-4A59-AB21-35F9D033E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765" y="1654810"/>
            <a:ext cx="2084468" cy="2731078"/>
          </a:xfrm>
          <a:prstGeom prst="rect">
            <a:avLst/>
          </a:prstGeom>
        </p:spPr>
      </p:pic>
      <p:sp>
        <p:nvSpPr>
          <p:cNvPr id="38" name="文本框 43">
            <a:extLst>
              <a:ext uri="{FF2B5EF4-FFF2-40B4-BE49-F238E27FC236}">
                <a16:creationId xmlns:a16="http://schemas.microsoft.com/office/drawing/2014/main" id="{18EDC63C-C8F5-4052-B325-2C34A3B8D8B7}"/>
              </a:ext>
            </a:extLst>
          </p:cNvPr>
          <p:cNvSpPr txBox="1"/>
          <p:nvPr/>
        </p:nvSpPr>
        <p:spPr>
          <a:xfrm>
            <a:off x="5707500" y="595253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800" b="1" dirty="0">
                <a:latin typeface="+mj-lt"/>
              </a:rPr>
              <a:t>易出事故</a:t>
            </a:r>
          </a:p>
        </p:txBody>
      </p:sp>
      <p:sp>
        <p:nvSpPr>
          <p:cNvPr id="39" name="Freeform 45">
            <a:extLst>
              <a:ext uri="{FF2B5EF4-FFF2-40B4-BE49-F238E27FC236}">
                <a16:creationId xmlns:a16="http://schemas.microsoft.com/office/drawing/2014/main" id="{5E6CC45F-1F05-468F-BFAA-6368AB0E2403}"/>
              </a:ext>
            </a:extLst>
          </p:cNvPr>
          <p:cNvSpPr/>
          <p:nvPr/>
        </p:nvSpPr>
        <p:spPr>
          <a:xfrm>
            <a:off x="4879290" y="5860300"/>
            <a:ext cx="708750" cy="707680"/>
          </a:xfrm>
          <a:custGeom>
            <a:avLst/>
            <a:gdLst>
              <a:gd name="connsiteX0" fmla="*/ 227853 w 607639"/>
              <a:gd name="connsiteY0" fmla="*/ 227532 h 606722"/>
              <a:gd name="connsiteX1" fmla="*/ 75921 w 607639"/>
              <a:gd name="connsiteY1" fmla="*/ 379226 h 606722"/>
              <a:gd name="connsiteX2" fmla="*/ 94969 w 607639"/>
              <a:gd name="connsiteY2" fmla="*/ 398154 h 606722"/>
              <a:gd name="connsiteX3" fmla="*/ 113927 w 607639"/>
              <a:gd name="connsiteY3" fmla="*/ 379226 h 606722"/>
              <a:gd name="connsiteX4" fmla="*/ 227853 w 607639"/>
              <a:gd name="connsiteY4" fmla="*/ 265477 h 606722"/>
              <a:gd name="connsiteX5" fmla="*/ 246811 w 607639"/>
              <a:gd name="connsiteY5" fmla="*/ 246460 h 606722"/>
              <a:gd name="connsiteX6" fmla="*/ 227853 w 607639"/>
              <a:gd name="connsiteY6" fmla="*/ 227532 h 606722"/>
              <a:gd name="connsiteX7" fmla="*/ 531336 w 607639"/>
              <a:gd name="connsiteY7" fmla="*/ 170988 h 606722"/>
              <a:gd name="connsiteX8" fmla="*/ 544728 w 607639"/>
              <a:gd name="connsiteY8" fmla="*/ 176517 h 606722"/>
              <a:gd name="connsiteX9" fmla="*/ 563770 w 607639"/>
              <a:gd name="connsiteY9" fmla="*/ 195525 h 606722"/>
              <a:gd name="connsiteX10" fmla="*/ 563770 w 607639"/>
              <a:gd name="connsiteY10" fmla="*/ 222260 h 606722"/>
              <a:gd name="connsiteX11" fmla="*/ 550334 w 607639"/>
              <a:gd name="connsiteY11" fmla="*/ 227855 h 606722"/>
              <a:gd name="connsiteX12" fmla="*/ 536898 w 607639"/>
              <a:gd name="connsiteY12" fmla="*/ 222260 h 606722"/>
              <a:gd name="connsiteX13" fmla="*/ 517945 w 607639"/>
              <a:gd name="connsiteY13" fmla="*/ 203341 h 606722"/>
              <a:gd name="connsiteX14" fmla="*/ 517945 w 607639"/>
              <a:gd name="connsiteY14" fmla="*/ 176517 h 606722"/>
              <a:gd name="connsiteX15" fmla="*/ 531336 w 607639"/>
              <a:gd name="connsiteY15" fmla="*/ 170988 h 606722"/>
              <a:gd name="connsiteX16" fmla="*/ 550684 w 607639"/>
              <a:gd name="connsiteY16" fmla="*/ 114457 h 606722"/>
              <a:gd name="connsiteX17" fmla="*/ 588595 w 607639"/>
              <a:gd name="connsiteY17" fmla="*/ 114457 h 606722"/>
              <a:gd name="connsiteX18" fmla="*/ 607639 w 607639"/>
              <a:gd name="connsiteY18" fmla="*/ 133404 h 606722"/>
              <a:gd name="connsiteX19" fmla="*/ 588595 w 607639"/>
              <a:gd name="connsiteY19" fmla="*/ 152351 h 606722"/>
              <a:gd name="connsiteX20" fmla="*/ 550684 w 607639"/>
              <a:gd name="connsiteY20" fmla="*/ 152351 h 606722"/>
              <a:gd name="connsiteX21" fmla="*/ 531640 w 607639"/>
              <a:gd name="connsiteY21" fmla="*/ 133404 h 606722"/>
              <a:gd name="connsiteX22" fmla="*/ 550684 w 607639"/>
              <a:gd name="connsiteY22" fmla="*/ 114457 h 606722"/>
              <a:gd name="connsiteX23" fmla="*/ 474709 w 607639"/>
              <a:gd name="connsiteY23" fmla="*/ 113783 h 606722"/>
              <a:gd name="connsiteX24" fmla="*/ 488105 w 607639"/>
              <a:gd name="connsiteY24" fmla="*/ 119382 h 606722"/>
              <a:gd name="connsiteX25" fmla="*/ 488105 w 607639"/>
              <a:gd name="connsiteY25" fmla="*/ 146131 h 606722"/>
              <a:gd name="connsiteX26" fmla="*/ 450099 w 607639"/>
              <a:gd name="connsiteY26" fmla="*/ 184076 h 606722"/>
              <a:gd name="connsiteX27" fmla="*/ 438974 w 607639"/>
              <a:gd name="connsiteY27" fmla="*/ 195185 h 606722"/>
              <a:gd name="connsiteX28" fmla="*/ 463539 w 607639"/>
              <a:gd name="connsiteY28" fmla="*/ 219712 h 606722"/>
              <a:gd name="connsiteX29" fmla="*/ 463539 w 607639"/>
              <a:gd name="connsiteY29" fmla="*/ 273298 h 606722"/>
              <a:gd name="connsiteX30" fmla="*/ 444581 w 607639"/>
              <a:gd name="connsiteY30" fmla="*/ 292226 h 606722"/>
              <a:gd name="connsiteX31" fmla="*/ 439775 w 607639"/>
              <a:gd name="connsiteY31" fmla="*/ 296136 h 606722"/>
              <a:gd name="connsiteX32" fmla="*/ 455707 w 607639"/>
              <a:gd name="connsiteY32" fmla="*/ 379226 h 606722"/>
              <a:gd name="connsiteX33" fmla="*/ 227853 w 607639"/>
              <a:gd name="connsiteY33" fmla="*/ 606722 h 606722"/>
              <a:gd name="connsiteX34" fmla="*/ 0 w 607639"/>
              <a:gd name="connsiteY34" fmla="*/ 379226 h 606722"/>
              <a:gd name="connsiteX35" fmla="*/ 227853 w 607639"/>
              <a:gd name="connsiteY35" fmla="*/ 151729 h 606722"/>
              <a:gd name="connsiteX36" fmla="*/ 310984 w 607639"/>
              <a:gd name="connsiteY36" fmla="*/ 167636 h 606722"/>
              <a:gd name="connsiteX37" fmla="*/ 314900 w 607639"/>
              <a:gd name="connsiteY37" fmla="*/ 162837 h 606722"/>
              <a:gd name="connsiteX38" fmla="*/ 333948 w 607639"/>
              <a:gd name="connsiteY38" fmla="*/ 143820 h 606722"/>
              <a:gd name="connsiteX39" fmla="*/ 387618 w 607639"/>
              <a:gd name="connsiteY39" fmla="*/ 143820 h 606722"/>
              <a:gd name="connsiteX40" fmla="*/ 412183 w 607639"/>
              <a:gd name="connsiteY40" fmla="*/ 168347 h 606722"/>
              <a:gd name="connsiteX41" fmla="*/ 423309 w 607639"/>
              <a:gd name="connsiteY41" fmla="*/ 157239 h 606722"/>
              <a:gd name="connsiteX42" fmla="*/ 461314 w 607639"/>
              <a:gd name="connsiteY42" fmla="*/ 119382 h 606722"/>
              <a:gd name="connsiteX43" fmla="*/ 474709 w 607639"/>
              <a:gd name="connsiteY43" fmla="*/ 113783 h 606722"/>
              <a:gd name="connsiteX44" fmla="*/ 398404 w 607639"/>
              <a:gd name="connsiteY44" fmla="*/ 38258 h 606722"/>
              <a:gd name="connsiteX45" fmla="*/ 411823 w 607639"/>
              <a:gd name="connsiteY45" fmla="*/ 43793 h 606722"/>
              <a:gd name="connsiteX46" fmla="*/ 430799 w 607639"/>
              <a:gd name="connsiteY46" fmla="*/ 62735 h 606722"/>
              <a:gd name="connsiteX47" fmla="*/ 430799 w 607639"/>
              <a:gd name="connsiteY47" fmla="*/ 89591 h 606722"/>
              <a:gd name="connsiteX48" fmla="*/ 417347 w 607639"/>
              <a:gd name="connsiteY48" fmla="*/ 95193 h 606722"/>
              <a:gd name="connsiteX49" fmla="*/ 403984 w 607639"/>
              <a:gd name="connsiteY49" fmla="*/ 89591 h 606722"/>
              <a:gd name="connsiteX50" fmla="*/ 384919 w 607639"/>
              <a:gd name="connsiteY50" fmla="*/ 70649 h 606722"/>
              <a:gd name="connsiteX51" fmla="*/ 384919 w 607639"/>
              <a:gd name="connsiteY51" fmla="*/ 43793 h 606722"/>
              <a:gd name="connsiteX52" fmla="*/ 398404 w 607639"/>
              <a:gd name="connsiteY52" fmla="*/ 38258 h 606722"/>
              <a:gd name="connsiteX53" fmla="*/ 569930 w 607639"/>
              <a:gd name="connsiteY53" fmla="*/ 19297 h 606722"/>
              <a:gd name="connsiteX54" fmla="*/ 583392 w 607639"/>
              <a:gd name="connsiteY54" fmla="*/ 24895 h 606722"/>
              <a:gd name="connsiteX55" fmla="*/ 583392 w 607639"/>
              <a:gd name="connsiteY55" fmla="*/ 51646 h 606722"/>
              <a:gd name="connsiteX56" fmla="*/ 545416 w 607639"/>
              <a:gd name="connsiteY56" fmla="*/ 89594 h 606722"/>
              <a:gd name="connsiteX57" fmla="*/ 531987 w 607639"/>
              <a:gd name="connsiteY57" fmla="*/ 95193 h 606722"/>
              <a:gd name="connsiteX58" fmla="*/ 518558 w 607639"/>
              <a:gd name="connsiteY58" fmla="*/ 89594 h 606722"/>
              <a:gd name="connsiteX59" fmla="*/ 518558 w 607639"/>
              <a:gd name="connsiteY59" fmla="*/ 62755 h 606722"/>
              <a:gd name="connsiteX60" fmla="*/ 556534 w 607639"/>
              <a:gd name="connsiteY60" fmla="*/ 24895 h 606722"/>
              <a:gd name="connsiteX61" fmla="*/ 569930 w 607639"/>
              <a:gd name="connsiteY61" fmla="*/ 19297 h 606722"/>
              <a:gd name="connsiteX62" fmla="*/ 474650 w 607639"/>
              <a:gd name="connsiteY62" fmla="*/ 0 h 606722"/>
              <a:gd name="connsiteX63" fmla="*/ 493676 w 607639"/>
              <a:gd name="connsiteY63" fmla="*/ 18925 h 606722"/>
              <a:gd name="connsiteX64" fmla="*/ 493676 w 607639"/>
              <a:gd name="connsiteY64" fmla="*/ 56863 h 606722"/>
              <a:gd name="connsiteX65" fmla="*/ 474650 w 607639"/>
              <a:gd name="connsiteY65" fmla="*/ 75787 h 606722"/>
              <a:gd name="connsiteX66" fmla="*/ 455712 w 607639"/>
              <a:gd name="connsiteY66" fmla="*/ 56863 h 606722"/>
              <a:gd name="connsiteX67" fmla="*/ 455712 w 607639"/>
              <a:gd name="connsiteY67" fmla="*/ 18925 h 606722"/>
              <a:gd name="connsiteX68" fmla="*/ 474650 w 607639"/>
              <a:gd name="connsiteY6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7639" h="606722">
                <a:moveTo>
                  <a:pt x="227853" y="227532"/>
                </a:moveTo>
                <a:cubicBezTo>
                  <a:pt x="144099" y="227532"/>
                  <a:pt x="75921" y="295603"/>
                  <a:pt x="75921" y="379226"/>
                </a:cubicBezTo>
                <a:cubicBezTo>
                  <a:pt x="75921" y="389623"/>
                  <a:pt x="84466" y="398154"/>
                  <a:pt x="94969" y="398154"/>
                </a:cubicBezTo>
                <a:cubicBezTo>
                  <a:pt x="105382" y="398154"/>
                  <a:pt x="113927" y="389623"/>
                  <a:pt x="113927" y="379226"/>
                </a:cubicBezTo>
                <a:cubicBezTo>
                  <a:pt x="113927" y="316486"/>
                  <a:pt x="165016" y="265477"/>
                  <a:pt x="227853" y="265477"/>
                </a:cubicBezTo>
                <a:cubicBezTo>
                  <a:pt x="238356" y="265477"/>
                  <a:pt x="246811" y="256946"/>
                  <a:pt x="246811" y="246460"/>
                </a:cubicBezTo>
                <a:cubicBezTo>
                  <a:pt x="246811" y="236063"/>
                  <a:pt x="238356" y="227532"/>
                  <a:pt x="227853" y="227532"/>
                </a:cubicBezTo>
                <a:close/>
                <a:moveTo>
                  <a:pt x="531336" y="170988"/>
                </a:moveTo>
                <a:cubicBezTo>
                  <a:pt x="536186" y="170988"/>
                  <a:pt x="541036" y="172831"/>
                  <a:pt x="544728" y="176517"/>
                </a:cubicBezTo>
                <a:lnTo>
                  <a:pt x="563770" y="195525"/>
                </a:lnTo>
                <a:cubicBezTo>
                  <a:pt x="571156" y="202897"/>
                  <a:pt x="571156" y="214888"/>
                  <a:pt x="563770" y="222260"/>
                </a:cubicBezTo>
                <a:cubicBezTo>
                  <a:pt x="560033" y="225990"/>
                  <a:pt x="555139" y="227855"/>
                  <a:pt x="550334" y="227855"/>
                </a:cubicBezTo>
                <a:cubicBezTo>
                  <a:pt x="545440" y="227855"/>
                  <a:pt x="540635" y="225990"/>
                  <a:pt x="536898" y="222260"/>
                </a:cubicBezTo>
                <a:lnTo>
                  <a:pt x="517945" y="203341"/>
                </a:lnTo>
                <a:cubicBezTo>
                  <a:pt x="510470" y="195969"/>
                  <a:pt x="510470" y="183978"/>
                  <a:pt x="517945" y="176517"/>
                </a:cubicBezTo>
                <a:cubicBezTo>
                  <a:pt x="521638" y="172831"/>
                  <a:pt x="526487" y="170988"/>
                  <a:pt x="531336" y="170988"/>
                </a:cubicBezTo>
                <a:close/>
                <a:moveTo>
                  <a:pt x="550684" y="114457"/>
                </a:moveTo>
                <a:lnTo>
                  <a:pt x="588595" y="114457"/>
                </a:lnTo>
                <a:cubicBezTo>
                  <a:pt x="599096" y="114457"/>
                  <a:pt x="607639" y="122908"/>
                  <a:pt x="607639" y="133404"/>
                </a:cubicBezTo>
                <a:cubicBezTo>
                  <a:pt x="607639" y="143901"/>
                  <a:pt x="599096" y="152351"/>
                  <a:pt x="588595" y="152351"/>
                </a:cubicBezTo>
                <a:lnTo>
                  <a:pt x="550684" y="152351"/>
                </a:lnTo>
                <a:cubicBezTo>
                  <a:pt x="540183" y="152351"/>
                  <a:pt x="531640" y="143901"/>
                  <a:pt x="531640" y="133404"/>
                </a:cubicBezTo>
                <a:cubicBezTo>
                  <a:pt x="531640" y="122908"/>
                  <a:pt x="540183" y="114457"/>
                  <a:pt x="550684" y="114457"/>
                </a:cubicBezTo>
                <a:close/>
                <a:moveTo>
                  <a:pt x="474709" y="113783"/>
                </a:moveTo>
                <a:cubicBezTo>
                  <a:pt x="479560" y="113783"/>
                  <a:pt x="484411" y="115650"/>
                  <a:pt x="488105" y="119382"/>
                </a:cubicBezTo>
                <a:cubicBezTo>
                  <a:pt x="495581" y="126758"/>
                  <a:pt x="495581" y="138755"/>
                  <a:pt x="488105" y="146131"/>
                </a:cubicBezTo>
                <a:lnTo>
                  <a:pt x="450099" y="184076"/>
                </a:lnTo>
                <a:lnTo>
                  <a:pt x="438974" y="195185"/>
                </a:lnTo>
                <a:lnTo>
                  <a:pt x="463539" y="219712"/>
                </a:lnTo>
                <a:cubicBezTo>
                  <a:pt x="478403" y="234463"/>
                  <a:pt x="478403" y="258457"/>
                  <a:pt x="463539" y="273298"/>
                </a:cubicBezTo>
                <a:lnTo>
                  <a:pt x="444581" y="292226"/>
                </a:lnTo>
                <a:cubicBezTo>
                  <a:pt x="443068" y="293737"/>
                  <a:pt x="441466" y="294981"/>
                  <a:pt x="439775" y="296136"/>
                </a:cubicBezTo>
                <a:cubicBezTo>
                  <a:pt x="449921" y="321907"/>
                  <a:pt x="455707" y="349900"/>
                  <a:pt x="455707" y="379226"/>
                </a:cubicBezTo>
                <a:cubicBezTo>
                  <a:pt x="455707" y="504615"/>
                  <a:pt x="353529" y="606722"/>
                  <a:pt x="227853" y="606722"/>
                </a:cubicBezTo>
                <a:cubicBezTo>
                  <a:pt x="102178" y="606722"/>
                  <a:pt x="0" y="504615"/>
                  <a:pt x="0" y="379226"/>
                </a:cubicBezTo>
                <a:cubicBezTo>
                  <a:pt x="0" y="253747"/>
                  <a:pt x="102178" y="151729"/>
                  <a:pt x="227853" y="151729"/>
                </a:cubicBezTo>
                <a:cubicBezTo>
                  <a:pt x="257225" y="151729"/>
                  <a:pt x="285173" y="157505"/>
                  <a:pt x="310984" y="167636"/>
                </a:cubicBezTo>
                <a:cubicBezTo>
                  <a:pt x="312230" y="165948"/>
                  <a:pt x="313476" y="164259"/>
                  <a:pt x="314900" y="162837"/>
                </a:cubicBezTo>
                <a:lnTo>
                  <a:pt x="333948" y="143820"/>
                </a:lnTo>
                <a:cubicBezTo>
                  <a:pt x="348722" y="129068"/>
                  <a:pt x="372843" y="129068"/>
                  <a:pt x="387618" y="143820"/>
                </a:cubicBezTo>
                <a:lnTo>
                  <a:pt x="412183" y="168347"/>
                </a:lnTo>
                <a:lnTo>
                  <a:pt x="423309" y="157239"/>
                </a:lnTo>
                <a:lnTo>
                  <a:pt x="461314" y="119382"/>
                </a:lnTo>
                <a:cubicBezTo>
                  <a:pt x="465007" y="115650"/>
                  <a:pt x="469858" y="113783"/>
                  <a:pt x="474709" y="113783"/>
                </a:cubicBezTo>
                <a:close/>
                <a:moveTo>
                  <a:pt x="398404" y="38258"/>
                </a:moveTo>
                <a:cubicBezTo>
                  <a:pt x="403271" y="38258"/>
                  <a:pt x="408126" y="40103"/>
                  <a:pt x="411823" y="43793"/>
                </a:cubicBezTo>
                <a:lnTo>
                  <a:pt x="430799" y="62735"/>
                </a:lnTo>
                <a:cubicBezTo>
                  <a:pt x="438282" y="70205"/>
                  <a:pt x="438282" y="82210"/>
                  <a:pt x="430799" y="89591"/>
                </a:cubicBezTo>
                <a:cubicBezTo>
                  <a:pt x="427146" y="93326"/>
                  <a:pt x="422246" y="95193"/>
                  <a:pt x="417347" y="95193"/>
                </a:cubicBezTo>
                <a:cubicBezTo>
                  <a:pt x="412536" y="95193"/>
                  <a:pt x="407636" y="93326"/>
                  <a:pt x="403984" y="89591"/>
                </a:cubicBezTo>
                <a:lnTo>
                  <a:pt x="384919" y="70649"/>
                </a:lnTo>
                <a:cubicBezTo>
                  <a:pt x="377525" y="63179"/>
                  <a:pt x="377525" y="51174"/>
                  <a:pt x="384919" y="43793"/>
                </a:cubicBezTo>
                <a:cubicBezTo>
                  <a:pt x="388661" y="40103"/>
                  <a:pt x="393538" y="38258"/>
                  <a:pt x="398404" y="38258"/>
                </a:cubicBezTo>
                <a:close/>
                <a:moveTo>
                  <a:pt x="569930" y="19297"/>
                </a:moveTo>
                <a:cubicBezTo>
                  <a:pt x="574788" y="19297"/>
                  <a:pt x="579657" y="21163"/>
                  <a:pt x="583392" y="24895"/>
                </a:cubicBezTo>
                <a:cubicBezTo>
                  <a:pt x="590774" y="32272"/>
                  <a:pt x="590774" y="44270"/>
                  <a:pt x="583392" y="51646"/>
                </a:cubicBezTo>
                <a:lnTo>
                  <a:pt x="545416" y="89594"/>
                </a:lnTo>
                <a:cubicBezTo>
                  <a:pt x="541681" y="93327"/>
                  <a:pt x="536879" y="95193"/>
                  <a:pt x="531987" y="95193"/>
                </a:cubicBezTo>
                <a:cubicBezTo>
                  <a:pt x="527185" y="95193"/>
                  <a:pt x="522293" y="93327"/>
                  <a:pt x="518558" y="89594"/>
                </a:cubicBezTo>
                <a:cubicBezTo>
                  <a:pt x="511176" y="82218"/>
                  <a:pt x="511176" y="70220"/>
                  <a:pt x="518558" y="62755"/>
                </a:cubicBezTo>
                <a:lnTo>
                  <a:pt x="556534" y="24895"/>
                </a:lnTo>
                <a:cubicBezTo>
                  <a:pt x="560225" y="21163"/>
                  <a:pt x="565072" y="19297"/>
                  <a:pt x="569930" y="19297"/>
                </a:cubicBezTo>
                <a:close/>
                <a:moveTo>
                  <a:pt x="474650" y="0"/>
                </a:moveTo>
                <a:cubicBezTo>
                  <a:pt x="485141" y="0"/>
                  <a:pt x="493676" y="8529"/>
                  <a:pt x="493676" y="18925"/>
                </a:cubicBezTo>
                <a:lnTo>
                  <a:pt x="493676" y="56863"/>
                </a:lnTo>
                <a:cubicBezTo>
                  <a:pt x="493676" y="67347"/>
                  <a:pt x="485141" y="75787"/>
                  <a:pt x="474650" y="75787"/>
                </a:cubicBezTo>
                <a:cubicBezTo>
                  <a:pt x="464158" y="75787"/>
                  <a:pt x="455712" y="67347"/>
                  <a:pt x="455712" y="56863"/>
                </a:cubicBezTo>
                <a:lnTo>
                  <a:pt x="455712" y="18925"/>
                </a:lnTo>
                <a:cubicBezTo>
                  <a:pt x="455712" y="8529"/>
                  <a:pt x="464158" y="0"/>
                  <a:pt x="474650" y="0"/>
                </a:cubicBezTo>
                <a:close/>
              </a:path>
            </a:pathLst>
          </a:custGeom>
          <a:solidFill>
            <a:schemeClr val="accent1"/>
          </a:solidFill>
          <a:ln w="11162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3F59FD9F-216B-447D-9EF9-154999AD2D7B}"/>
              </a:ext>
            </a:extLst>
          </p:cNvPr>
          <p:cNvSpPr/>
          <p:nvPr/>
        </p:nvSpPr>
        <p:spPr bwMode="auto">
          <a:xfrm>
            <a:off x="7780025" y="1456857"/>
            <a:ext cx="2533572" cy="41469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05F4F9E2-357A-4E45-8C6D-B1DF8FF1FC6A}"/>
              </a:ext>
            </a:extLst>
          </p:cNvPr>
          <p:cNvSpPr/>
          <p:nvPr/>
        </p:nvSpPr>
        <p:spPr>
          <a:xfrm>
            <a:off x="7807964" y="4641721"/>
            <a:ext cx="2505633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kern="100" dirty="0">
                <a:solidFill>
                  <a:srgbClr val="C00000"/>
                </a:solidFill>
                <a:latin typeface="+mj-ea"/>
                <a:cs typeface="Times New Roman" panose="02020603050405020304" pitchFamily="18" charset="0"/>
              </a:rPr>
              <a:t>错误做法：</a:t>
            </a:r>
            <a:r>
              <a:rPr lang="zh-CN" altLang="en-US" kern="100" dirty="0">
                <a:latin typeface="+mj-ea"/>
                <a:cs typeface="Times New Roman" panose="02020603050405020304" pitchFamily="18" charset="0"/>
              </a:rPr>
              <a:t>玻璃瓶装的药品超过筐高。</a:t>
            </a:r>
            <a:endParaRPr lang="en-US" altLang="zh-CN" kern="100" dirty="0"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E1990556-9C88-4EC3-83CF-0C9C7313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164" y="1695365"/>
            <a:ext cx="2192933" cy="2663457"/>
          </a:xfrm>
          <a:prstGeom prst="rect">
            <a:avLst/>
          </a:prstGeom>
          <a:ln w="28575">
            <a:noFill/>
          </a:ln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D49A7460-2346-4662-AA86-39FDC6009B1D}"/>
              </a:ext>
            </a:extLst>
          </p:cNvPr>
          <p:cNvSpPr txBox="1"/>
          <p:nvPr/>
        </p:nvSpPr>
        <p:spPr>
          <a:xfrm>
            <a:off x="8004296" y="3661158"/>
            <a:ext cx="20806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C00000"/>
                </a:solidFill>
              </a:rPr>
              <a:t>应在保障安全的</a:t>
            </a:r>
            <a:endParaRPr lang="en-US" altLang="zh-CN" dirty="0">
              <a:solidFill>
                <a:srgbClr val="C00000"/>
              </a:solidFill>
            </a:endParaRPr>
          </a:p>
          <a:p>
            <a:pPr algn="ctr"/>
            <a:r>
              <a:rPr lang="zh-CN" altLang="en-US" dirty="0">
                <a:solidFill>
                  <a:srgbClr val="C00000"/>
                </a:solidFill>
              </a:rPr>
              <a:t>情况下斜放在</a:t>
            </a:r>
            <a:endParaRPr lang="en-US" altLang="zh-CN" dirty="0">
              <a:solidFill>
                <a:srgbClr val="C00000"/>
              </a:solidFill>
            </a:endParaRPr>
          </a:p>
          <a:p>
            <a:pPr algn="ctr"/>
            <a:r>
              <a:rPr lang="zh-CN" altLang="en-US" dirty="0">
                <a:solidFill>
                  <a:srgbClr val="C00000"/>
                </a:solidFill>
              </a:rPr>
              <a:t>四周无镂空的框中</a:t>
            </a:r>
          </a:p>
        </p:txBody>
      </p:sp>
      <p:sp>
        <p:nvSpPr>
          <p:cNvPr id="59" name="文本框 43">
            <a:extLst>
              <a:ext uri="{FF2B5EF4-FFF2-40B4-BE49-F238E27FC236}">
                <a16:creationId xmlns:a16="http://schemas.microsoft.com/office/drawing/2014/main" id="{0A8937AF-FFD6-4472-9C9F-C89E8105157F}"/>
              </a:ext>
            </a:extLst>
          </p:cNvPr>
          <p:cNvSpPr txBox="1"/>
          <p:nvPr/>
        </p:nvSpPr>
        <p:spPr>
          <a:xfrm>
            <a:off x="8716629" y="5907672"/>
            <a:ext cx="162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800" b="1" dirty="0">
                <a:latin typeface="+mj-lt"/>
              </a:rPr>
              <a:t>无法堆叠</a:t>
            </a:r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F9DE09D5-3329-4A51-BA18-C8287D6098E3}"/>
              </a:ext>
            </a:extLst>
          </p:cNvPr>
          <p:cNvSpPr/>
          <p:nvPr/>
        </p:nvSpPr>
        <p:spPr>
          <a:xfrm>
            <a:off x="7782733" y="5876745"/>
            <a:ext cx="708750" cy="585075"/>
          </a:xfrm>
          <a:custGeom>
            <a:avLst/>
            <a:gdLst>
              <a:gd name="T0" fmla="*/ 1282 w 1292"/>
              <a:gd name="T1" fmla="*/ 585 h 1068"/>
              <a:gd name="T2" fmla="*/ 975 w 1292"/>
              <a:gd name="T3" fmla="*/ 473 h 1068"/>
              <a:gd name="T4" fmla="*/ 975 w 1292"/>
              <a:gd name="T5" fmla="*/ 131 h 1068"/>
              <a:gd name="T6" fmla="*/ 965 w 1292"/>
              <a:gd name="T7" fmla="*/ 116 h 1068"/>
              <a:gd name="T8" fmla="*/ 651 w 1292"/>
              <a:gd name="T9" fmla="*/ 1 h 1068"/>
              <a:gd name="T10" fmla="*/ 641 w 1292"/>
              <a:gd name="T11" fmla="*/ 1 h 1068"/>
              <a:gd name="T12" fmla="*/ 328 w 1292"/>
              <a:gd name="T13" fmla="*/ 113 h 1068"/>
              <a:gd name="T14" fmla="*/ 320 w 1292"/>
              <a:gd name="T15" fmla="*/ 118 h 1068"/>
              <a:gd name="T16" fmla="*/ 317 w 1292"/>
              <a:gd name="T17" fmla="*/ 128 h 1068"/>
              <a:gd name="T18" fmla="*/ 317 w 1292"/>
              <a:gd name="T19" fmla="*/ 472 h 1068"/>
              <a:gd name="T20" fmla="*/ 11 w 1292"/>
              <a:gd name="T21" fmla="*/ 582 h 1068"/>
              <a:gd name="T22" fmla="*/ 4 w 1292"/>
              <a:gd name="T23" fmla="*/ 587 h 1068"/>
              <a:gd name="T24" fmla="*/ 0 w 1292"/>
              <a:gd name="T25" fmla="*/ 597 h 1068"/>
              <a:gd name="T26" fmla="*/ 0 w 1292"/>
              <a:gd name="T27" fmla="*/ 944 h 1068"/>
              <a:gd name="T28" fmla="*/ 10 w 1292"/>
              <a:gd name="T29" fmla="*/ 959 h 1068"/>
              <a:gd name="T30" fmla="*/ 324 w 1292"/>
              <a:gd name="T31" fmla="*/ 1067 h 1068"/>
              <a:gd name="T32" fmla="*/ 334 w 1292"/>
              <a:gd name="T33" fmla="*/ 1067 h 1068"/>
              <a:gd name="T34" fmla="*/ 646 w 1292"/>
              <a:gd name="T35" fmla="*/ 959 h 1068"/>
              <a:gd name="T36" fmla="*/ 957 w 1292"/>
              <a:gd name="T37" fmla="*/ 1067 h 1068"/>
              <a:gd name="T38" fmla="*/ 968 w 1292"/>
              <a:gd name="T39" fmla="*/ 1067 h 1068"/>
              <a:gd name="T40" fmla="*/ 1281 w 1292"/>
              <a:gd name="T41" fmla="*/ 958 h 1068"/>
              <a:gd name="T42" fmla="*/ 1292 w 1292"/>
              <a:gd name="T43" fmla="*/ 944 h 1068"/>
              <a:gd name="T44" fmla="*/ 1292 w 1292"/>
              <a:gd name="T45" fmla="*/ 599 h 1068"/>
              <a:gd name="T46" fmla="*/ 1282 w 1292"/>
              <a:gd name="T47" fmla="*/ 585 h 1068"/>
              <a:gd name="T48" fmla="*/ 921 w 1292"/>
              <a:gd name="T49" fmla="*/ 449 h 1068"/>
              <a:gd name="T50" fmla="*/ 680 w 1292"/>
              <a:gd name="T51" fmla="*/ 531 h 1068"/>
              <a:gd name="T52" fmla="*/ 680 w 1292"/>
              <a:gd name="T53" fmla="*/ 272 h 1068"/>
              <a:gd name="T54" fmla="*/ 921 w 1292"/>
              <a:gd name="T55" fmla="*/ 184 h 1068"/>
              <a:gd name="T56" fmla="*/ 921 w 1292"/>
              <a:gd name="T57" fmla="*/ 449 h 1068"/>
              <a:gd name="T58" fmla="*/ 646 w 1292"/>
              <a:gd name="T59" fmla="*/ 57 h 1068"/>
              <a:gd name="T60" fmla="*/ 870 w 1292"/>
              <a:gd name="T61" fmla="*/ 141 h 1068"/>
              <a:gd name="T62" fmla="*/ 646 w 1292"/>
              <a:gd name="T63" fmla="*/ 224 h 1068"/>
              <a:gd name="T64" fmla="*/ 410 w 1292"/>
              <a:gd name="T65" fmla="*/ 142 h 1068"/>
              <a:gd name="T66" fmla="*/ 646 w 1292"/>
              <a:gd name="T67" fmla="*/ 57 h 1068"/>
              <a:gd name="T68" fmla="*/ 329 w 1292"/>
              <a:gd name="T69" fmla="*/ 693 h 1068"/>
              <a:gd name="T70" fmla="*/ 93 w 1292"/>
              <a:gd name="T71" fmla="*/ 611 h 1068"/>
              <a:gd name="T72" fmla="*/ 329 w 1292"/>
              <a:gd name="T73" fmla="*/ 526 h 1068"/>
              <a:gd name="T74" fmla="*/ 553 w 1292"/>
              <a:gd name="T75" fmla="*/ 610 h 1068"/>
              <a:gd name="T76" fmla="*/ 329 w 1292"/>
              <a:gd name="T77" fmla="*/ 693 h 1068"/>
              <a:gd name="T78" fmla="*/ 604 w 1292"/>
              <a:gd name="T79" fmla="*/ 918 h 1068"/>
              <a:gd name="T80" fmla="*/ 363 w 1292"/>
              <a:gd name="T81" fmla="*/ 999 h 1068"/>
              <a:gd name="T82" fmla="*/ 363 w 1292"/>
              <a:gd name="T83" fmla="*/ 741 h 1068"/>
              <a:gd name="T84" fmla="*/ 604 w 1292"/>
              <a:gd name="T85" fmla="*/ 652 h 1068"/>
              <a:gd name="T86" fmla="*/ 604 w 1292"/>
              <a:gd name="T87" fmla="*/ 918 h 1068"/>
              <a:gd name="T88" fmla="*/ 963 w 1292"/>
              <a:gd name="T89" fmla="*/ 693 h 1068"/>
              <a:gd name="T90" fmla="*/ 727 w 1292"/>
              <a:gd name="T91" fmla="*/ 611 h 1068"/>
              <a:gd name="T92" fmla="*/ 963 w 1292"/>
              <a:gd name="T93" fmla="*/ 526 h 1068"/>
              <a:gd name="T94" fmla="*/ 1187 w 1292"/>
              <a:gd name="T95" fmla="*/ 610 h 1068"/>
              <a:gd name="T96" fmla="*/ 963 w 1292"/>
              <a:gd name="T97" fmla="*/ 693 h 1068"/>
              <a:gd name="T98" fmla="*/ 1237 w 1292"/>
              <a:gd name="T99" fmla="*/ 918 h 1068"/>
              <a:gd name="T100" fmla="*/ 997 w 1292"/>
              <a:gd name="T101" fmla="*/ 999 h 1068"/>
              <a:gd name="T102" fmla="*/ 997 w 1292"/>
              <a:gd name="T103" fmla="*/ 741 h 1068"/>
              <a:gd name="T104" fmla="*/ 1237 w 1292"/>
              <a:gd name="T105" fmla="*/ 652 h 1068"/>
              <a:gd name="T106" fmla="*/ 1237 w 1292"/>
              <a:gd name="T107" fmla="*/ 918 h 1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92" h="1068">
                <a:moveTo>
                  <a:pt x="1282" y="585"/>
                </a:moveTo>
                <a:lnTo>
                  <a:pt x="975" y="473"/>
                </a:lnTo>
                <a:lnTo>
                  <a:pt x="975" y="131"/>
                </a:lnTo>
                <a:cubicBezTo>
                  <a:pt x="975" y="124"/>
                  <a:pt x="971" y="119"/>
                  <a:pt x="965" y="116"/>
                </a:cubicBezTo>
                <a:lnTo>
                  <a:pt x="651" y="1"/>
                </a:lnTo>
                <a:cubicBezTo>
                  <a:pt x="648" y="0"/>
                  <a:pt x="644" y="0"/>
                  <a:pt x="641" y="1"/>
                </a:cubicBezTo>
                <a:lnTo>
                  <a:pt x="328" y="113"/>
                </a:lnTo>
                <a:cubicBezTo>
                  <a:pt x="325" y="114"/>
                  <a:pt x="322" y="116"/>
                  <a:pt x="320" y="118"/>
                </a:cubicBezTo>
                <a:cubicBezTo>
                  <a:pt x="318" y="121"/>
                  <a:pt x="317" y="125"/>
                  <a:pt x="317" y="128"/>
                </a:cubicBezTo>
                <a:lnTo>
                  <a:pt x="317" y="472"/>
                </a:lnTo>
                <a:lnTo>
                  <a:pt x="11" y="582"/>
                </a:lnTo>
                <a:cubicBezTo>
                  <a:pt x="8" y="583"/>
                  <a:pt x="5" y="585"/>
                  <a:pt x="4" y="587"/>
                </a:cubicBezTo>
                <a:cubicBezTo>
                  <a:pt x="1" y="590"/>
                  <a:pt x="0" y="593"/>
                  <a:pt x="0" y="597"/>
                </a:cubicBezTo>
                <a:lnTo>
                  <a:pt x="0" y="944"/>
                </a:lnTo>
                <a:cubicBezTo>
                  <a:pt x="0" y="951"/>
                  <a:pt x="4" y="956"/>
                  <a:pt x="10" y="959"/>
                </a:cubicBezTo>
                <a:lnTo>
                  <a:pt x="324" y="1067"/>
                </a:lnTo>
                <a:cubicBezTo>
                  <a:pt x="327" y="1068"/>
                  <a:pt x="331" y="1068"/>
                  <a:pt x="334" y="1067"/>
                </a:cubicBezTo>
                <a:lnTo>
                  <a:pt x="646" y="959"/>
                </a:lnTo>
                <a:lnTo>
                  <a:pt x="957" y="1067"/>
                </a:lnTo>
                <a:cubicBezTo>
                  <a:pt x="961" y="1068"/>
                  <a:pt x="964" y="1068"/>
                  <a:pt x="968" y="1067"/>
                </a:cubicBezTo>
                <a:lnTo>
                  <a:pt x="1281" y="958"/>
                </a:lnTo>
                <a:cubicBezTo>
                  <a:pt x="1288" y="956"/>
                  <a:pt x="1292" y="951"/>
                  <a:pt x="1292" y="944"/>
                </a:cubicBezTo>
                <a:lnTo>
                  <a:pt x="1292" y="599"/>
                </a:lnTo>
                <a:cubicBezTo>
                  <a:pt x="1292" y="593"/>
                  <a:pt x="1288" y="587"/>
                  <a:pt x="1282" y="585"/>
                </a:cubicBezTo>
                <a:close/>
                <a:moveTo>
                  <a:pt x="921" y="449"/>
                </a:moveTo>
                <a:lnTo>
                  <a:pt x="680" y="531"/>
                </a:lnTo>
                <a:lnTo>
                  <a:pt x="680" y="272"/>
                </a:lnTo>
                <a:lnTo>
                  <a:pt x="921" y="184"/>
                </a:lnTo>
                <a:lnTo>
                  <a:pt x="921" y="449"/>
                </a:lnTo>
                <a:close/>
                <a:moveTo>
                  <a:pt x="646" y="57"/>
                </a:moveTo>
                <a:lnTo>
                  <a:pt x="870" y="141"/>
                </a:lnTo>
                <a:lnTo>
                  <a:pt x="646" y="224"/>
                </a:lnTo>
                <a:lnTo>
                  <a:pt x="410" y="142"/>
                </a:lnTo>
                <a:lnTo>
                  <a:pt x="646" y="57"/>
                </a:lnTo>
                <a:close/>
                <a:moveTo>
                  <a:pt x="329" y="693"/>
                </a:moveTo>
                <a:lnTo>
                  <a:pt x="93" y="611"/>
                </a:lnTo>
                <a:lnTo>
                  <a:pt x="329" y="526"/>
                </a:lnTo>
                <a:lnTo>
                  <a:pt x="553" y="610"/>
                </a:lnTo>
                <a:lnTo>
                  <a:pt x="329" y="693"/>
                </a:lnTo>
                <a:close/>
                <a:moveTo>
                  <a:pt x="604" y="918"/>
                </a:moveTo>
                <a:lnTo>
                  <a:pt x="363" y="999"/>
                </a:lnTo>
                <a:lnTo>
                  <a:pt x="363" y="741"/>
                </a:lnTo>
                <a:lnTo>
                  <a:pt x="604" y="652"/>
                </a:lnTo>
                <a:lnTo>
                  <a:pt x="604" y="918"/>
                </a:lnTo>
                <a:close/>
                <a:moveTo>
                  <a:pt x="963" y="693"/>
                </a:moveTo>
                <a:lnTo>
                  <a:pt x="727" y="611"/>
                </a:lnTo>
                <a:lnTo>
                  <a:pt x="963" y="526"/>
                </a:lnTo>
                <a:lnTo>
                  <a:pt x="1187" y="610"/>
                </a:lnTo>
                <a:lnTo>
                  <a:pt x="963" y="693"/>
                </a:lnTo>
                <a:close/>
                <a:moveTo>
                  <a:pt x="1237" y="918"/>
                </a:moveTo>
                <a:lnTo>
                  <a:pt x="997" y="999"/>
                </a:lnTo>
                <a:lnTo>
                  <a:pt x="997" y="741"/>
                </a:lnTo>
                <a:lnTo>
                  <a:pt x="1237" y="652"/>
                </a:lnTo>
                <a:lnTo>
                  <a:pt x="1237" y="918"/>
                </a:lnTo>
                <a:close/>
              </a:path>
            </a:pathLst>
          </a:custGeom>
          <a:solidFill>
            <a:schemeClr val="accent1"/>
          </a:solidFill>
          <a:ln w="11162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cancel-mark_17124">
            <a:extLst>
              <a:ext uri="{FF2B5EF4-FFF2-40B4-BE49-F238E27FC236}">
                <a16:creationId xmlns:a16="http://schemas.microsoft.com/office/drawing/2014/main" id="{5A52C19A-D54A-4277-B592-BD49C2A0B8F1}"/>
              </a:ext>
            </a:extLst>
          </p:cNvPr>
          <p:cNvSpPr>
            <a:spLocks noChangeAspect="1"/>
          </p:cNvSpPr>
          <p:nvPr/>
        </p:nvSpPr>
        <p:spPr bwMode="auto">
          <a:xfrm>
            <a:off x="8058149" y="1797724"/>
            <a:ext cx="609685" cy="608778"/>
          </a:xfrm>
          <a:custGeom>
            <a:avLst/>
            <a:gdLst>
              <a:gd name="T0" fmla="*/ 127 w 3392"/>
              <a:gd name="T1" fmla="*/ 2898 h 3392"/>
              <a:gd name="T2" fmla="*/ 473 w 3392"/>
              <a:gd name="T3" fmla="*/ 3248 h 3392"/>
              <a:gd name="T4" fmla="*/ 936 w 3392"/>
              <a:gd name="T5" fmla="*/ 3251 h 3392"/>
              <a:gd name="T6" fmla="*/ 1691 w 3392"/>
              <a:gd name="T7" fmla="*/ 2508 h 3392"/>
              <a:gd name="T8" fmla="*/ 2434 w 3392"/>
              <a:gd name="T9" fmla="*/ 3262 h 3392"/>
              <a:gd name="T10" fmla="*/ 2898 w 3392"/>
              <a:gd name="T11" fmla="*/ 3265 h 3392"/>
              <a:gd name="T12" fmla="*/ 3248 w 3392"/>
              <a:gd name="T13" fmla="*/ 2920 h 3392"/>
              <a:gd name="T14" fmla="*/ 3251 w 3392"/>
              <a:gd name="T15" fmla="*/ 2456 h 3392"/>
              <a:gd name="T16" fmla="*/ 2508 w 3392"/>
              <a:gd name="T17" fmla="*/ 1702 h 3392"/>
              <a:gd name="T18" fmla="*/ 3262 w 3392"/>
              <a:gd name="T19" fmla="*/ 959 h 3392"/>
              <a:gd name="T20" fmla="*/ 3265 w 3392"/>
              <a:gd name="T21" fmla="*/ 495 h 3392"/>
              <a:gd name="T22" fmla="*/ 2920 w 3392"/>
              <a:gd name="T23" fmla="*/ 145 h 3392"/>
              <a:gd name="T24" fmla="*/ 2456 w 3392"/>
              <a:gd name="T25" fmla="*/ 141 h 3392"/>
              <a:gd name="T26" fmla="*/ 1702 w 3392"/>
              <a:gd name="T27" fmla="*/ 885 h 3392"/>
              <a:gd name="T28" fmla="*/ 959 w 3392"/>
              <a:gd name="T29" fmla="*/ 131 h 3392"/>
              <a:gd name="T30" fmla="*/ 495 w 3392"/>
              <a:gd name="T31" fmla="*/ 127 h 3392"/>
              <a:gd name="T32" fmla="*/ 145 w 3392"/>
              <a:gd name="T33" fmla="*/ 473 h 3392"/>
              <a:gd name="T34" fmla="*/ 141 w 3392"/>
              <a:gd name="T35" fmla="*/ 936 h 3392"/>
              <a:gd name="T36" fmla="*/ 885 w 3392"/>
              <a:gd name="T37" fmla="*/ 1690 h 3392"/>
              <a:gd name="T38" fmla="*/ 131 w 3392"/>
              <a:gd name="T39" fmla="*/ 2434 h 3392"/>
              <a:gd name="T40" fmla="*/ 127 w 3392"/>
              <a:gd name="T41" fmla="*/ 2898 h 3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92" h="3392">
                <a:moveTo>
                  <a:pt x="127" y="2898"/>
                </a:moveTo>
                <a:lnTo>
                  <a:pt x="473" y="3248"/>
                </a:lnTo>
                <a:cubicBezTo>
                  <a:pt x="600" y="3377"/>
                  <a:pt x="808" y="3378"/>
                  <a:pt x="936" y="3251"/>
                </a:cubicBezTo>
                <a:lnTo>
                  <a:pt x="1691" y="2508"/>
                </a:lnTo>
                <a:lnTo>
                  <a:pt x="2434" y="3262"/>
                </a:lnTo>
                <a:cubicBezTo>
                  <a:pt x="2561" y="3391"/>
                  <a:pt x="2769" y="3392"/>
                  <a:pt x="2898" y="3265"/>
                </a:cubicBezTo>
                <a:lnTo>
                  <a:pt x="3248" y="2920"/>
                </a:lnTo>
                <a:cubicBezTo>
                  <a:pt x="3377" y="2793"/>
                  <a:pt x="3378" y="2585"/>
                  <a:pt x="3251" y="2456"/>
                </a:cubicBezTo>
                <a:lnTo>
                  <a:pt x="2508" y="1702"/>
                </a:lnTo>
                <a:lnTo>
                  <a:pt x="3262" y="959"/>
                </a:lnTo>
                <a:cubicBezTo>
                  <a:pt x="3391" y="832"/>
                  <a:pt x="3392" y="624"/>
                  <a:pt x="3265" y="495"/>
                </a:cubicBezTo>
                <a:lnTo>
                  <a:pt x="2920" y="145"/>
                </a:lnTo>
                <a:cubicBezTo>
                  <a:pt x="2793" y="16"/>
                  <a:pt x="2585" y="14"/>
                  <a:pt x="2456" y="141"/>
                </a:cubicBezTo>
                <a:lnTo>
                  <a:pt x="1702" y="885"/>
                </a:lnTo>
                <a:lnTo>
                  <a:pt x="959" y="131"/>
                </a:lnTo>
                <a:cubicBezTo>
                  <a:pt x="832" y="2"/>
                  <a:pt x="624" y="0"/>
                  <a:pt x="495" y="127"/>
                </a:cubicBezTo>
                <a:lnTo>
                  <a:pt x="145" y="473"/>
                </a:lnTo>
                <a:cubicBezTo>
                  <a:pt x="16" y="600"/>
                  <a:pt x="14" y="807"/>
                  <a:pt x="141" y="936"/>
                </a:cubicBezTo>
                <a:lnTo>
                  <a:pt x="885" y="1690"/>
                </a:lnTo>
                <a:lnTo>
                  <a:pt x="131" y="2434"/>
                </a:lnTo>
                <a:cubicBezTo>
                  <a:pt x="2" y="2561"/>
                  <a:pt x="0" y="2769"/>
                  <a:pt x="127" y="28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252106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AF4B6CB-6205-41BB-85D0-CDEF9B545B91}"/>
              </a:ext>
            </a:extLst>
          </p:cNvPr>
          <p:cNvSpPr/>
          <p:nvPr/>
        </p:nvSpPr>
        <p:spPr>
          <a:xfrm>
            <a:off x="911348" y="1979312"/>
            <a:ext cx="3493298" cy="453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j-ea"/>
                <a:ea typeface="+mj-ea"/>
              </a:rPr>
              <a:t>主要按以下三个类别分装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6EC0A53-96E9-445B-8395-DB9A50C29144}"/>
              </a:ext>
            </a:extLst>
          </p:cNvPr>
          <p:cNvSpPr txBox="1"/>
          <p:nvPr/>
        </p:nvSpPr>
        <p:spPr>
          <a:xfrm>
            <a:off x="911348" y="61590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+mj-ea"/>
                <a:ea typeface="+mj-ea"/>
              </a:rPr>
              <a:t>废液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60DAE24-6FFF-4000-91AA-7D45EF93BE61}"/>
              </a:ext>
            </a:extLst>
          </p:cNvPr>
          <p:cNvSpPr txBox="1"/>
          <p:nvPr/>
        </p:nvSpPr>
        <p:spPr>
          <a:xfrm>
            <a:off x="911348" y="264900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第</a:t>
            </a:r>
            <a:r>
              <a:rPr kumimoji="1"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kumimoji="1"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种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CA8A7A1-2BFD-4D5D-BF61-A4CE4EEA7705}"/>
              </a:ext>
            </a:extLst>
          </p:cNvPr>
          <p:cNvSpPr/>
          <p:nvPr/>
        </p:nvSpPr>
        <p:spPr>
          <a:xfrm>
            <a:off x="918872" y="4405867"/>
            <a:ext cx="2618656" cy="205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使用废液桶灌装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桶盖正确密封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粘贴主要成分标识（学校有标准危险废物贴纸发放）</a:t>
            </a:r>
            <a:endParaRPr lang="zh-CN" altLang="en-US" sz="2000" dirty="0">
              <a:latin typeface="+mj-ea"/>
              <a:ea typeface="+mj-ea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E04F083-6098-4013-8E1D-61232A5F575B}"/>
              </a:ext>
            </a:extLst>
          </p:cNvPr>
          <p:cNvGrpSpPr/>
          <p:nvPr/>
        </p:nvGrpSpPr>
        <p:grpSpPr>
          <a:xfrm>
            <a:off x="674490" y="2597681"/>
            <a:ext cx="2123211" cy="502354"/>
            <a:chOff x="848570" y="4440931"/>
            <a:chExt cx="1823484" cy="502354"/>
          </a:xfrm>
        </p:grpSpPr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E5E4D6F8-6132-4BB0-BFFC-099322694DCE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1A97C057-279C-4A2C-B08D-A345DFE1A66C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有机溶剂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A01D1EF-1ACF-440D-9165-7E5947AE2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35" y="4385989"/>
            <a:ext cx="2520067" cy="185781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CB55DF80-2187-4DDF-A1CD-E71CCB9A159A}"/>
              </a:ext>
            </a:extLst>
          </p:cNvPr>
          <p:cNvGrpSpPr/>
          <p:nvPr/>
        </p:nvGrpSpPr>
        <p:grpSpPr>
          <a:xfrm>
            <a:off x="2351590" y="2597681"/>
            <a:ext cx="2301443" cy="502354"/>
            <a:chOff x="848570" y="4440931"/>
            <a:chExt cx="1823484" cy="502354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073BA286-7A07-411A-9C42-AC072216C460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296A2145-FE0D-4907-9FF6-2411C3DC220C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dirty="0"/>
                <a:t>无机酸性废液</a:t>
              </a:r>
              <a:endParaRPr lang="zh-CN" altLang="en-US" dirty="0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3A02CFAE-046F-4BBE-9EA8-4812CBA2E167}"/>
              </a:ext>
            </a:extLst>
          </p:cNvPr>
          <p:cNvGrpSpPr/>
          <p:nvPr/>
        </p:nvGrpSpPr>
        <p:grpSpPr>
          <a:xfrm>
            <a:off x="4182007" y="2597681"/>
            <a:ext cx="2507544" cy="502354"/>
            <a:chOff x="848570" y="4440931"/>
            <a:chExt cx="1823484" cy="502354"/>
          </a:xfrm>
        </p:grpSpPr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8A23B185-7FBE-45B5-A06B-55ABB6AF6280}"/>
                </a:ext>
              </a:extLst>
            </p:cNvPr>
            <p:cNvSpPr/>
            <p:nvPr/>
          </p:nvSpPr>
          <p:spPr>
            <a:xfrm>
              <a:off x="1140943" y="4440931"/>
              <a:ext cx="1250876" cy="50235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6BB4E83B-8DAC-4CB4-8E15-E1DDD45B8035}"/>
                </a:ext>
              </a:extLst>
            </p:cNvPr>
            <p:cNvSpPr txBox="1"/>
            <p:nvPr/>
          </p:nvSpPr>
          <p:spPr>
            <a:xfrm>
              <a:off x="848570" y="4507442"/>
              <a:ext cx="182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dirty="0"/>
                <a:t>生化培养基废液</a:t>
              </a:r>
              <a:endParaRPr lang="zh-CN" altLang="en-US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880D55-0A7F-41CD-8744-6BBDEBBC6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07" y="4385989"/>
            <a:ext cx="1987680" cy="185781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34F6F532-766F-4686-B5EC-0C34FBAF7E00}"/>
              </a:ext>
            </a:extLst>
          </p:cNvPr>
          <p:cNvGrpSpPr/>
          <p:nvPr/>
        </p:nvGrpSpPr>
        <p:grpSpPr>
          <a:xfrm>
            <a:off x="970105" y="1319240"/>
            <a:ext cx="1922636" cy="629251"/>
            <a:chOff x="1075764" y="2156043"/>
            <a:chExt cx="2865437" cy="670560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B0D4E03E-F1C4-4119-B617-603CDBAD31B9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DA8289F-D38B-4EBB-B090-889CAE1A4C4A}"/>
                </a:ext>
              </a:extLst>
            </p:cNvPr>
            <p:cNvSpPr/>
            <p:nvPr/>
          </p:nvSpPr>
          <p:spPr>
            <a:xfrm>
              <a:off x="1202360" y="2229713"/>
              <a:ext cx="2612244" cy="529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分类要求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A12CF03-5A1D-4EE6-9707-A587C018B2A2}"/>
              </a:ext>
            </a:extLst>
          </p:cNvPr>
          <p:cNvGrpSpPr/>
          <p:nvPr/>
        </p:nvGrpSpPr>
        <p:grpSpPr>
          <a:xfrm>
            <a:off x="982663" y="3479366"/>
            <a:ext cx="1922636" cy="629251"/>
            <a:chOff x="1075764" y="2156043"/>
            <a:chExt cx="2865437" cy="670560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EE1E6341-A9C9-44CB-B47E-6425CC8BD19E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4E903AF-F3F3-495D-968E-03D1E43AF1AE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包装要求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FA87649-8C5E-414E-95DF-81BF3EC52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657" y="236989"/>
            <a:ext cx="2905155" cy="385094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53" name="iconfont-11800-6036736">
            <a:extLst>
              <a:ext uri="{FF2B5EF4-FFF2-40B4-BE49-F238E27FC236}">
                <a16:creationId xmlns:a16="http://schemas.microsoft.com/office/drawing/2014/main" id="{AF6B82BE-2961-4FA5-9A0E-3DB662DF3727}"/>
              </a:ext>
            </a:extLst>
          </p:cNvPr>
          <p:cNvSpPr>
            <a:spLocks noChangeAspect="1"/>
          </p:cNvSpPr>
          <p:nvPr/>
        </p:nvSpPr>
        <p:spPr bwMode="auto">
          <a:xfrm>
            <a:off x="7997725" y="444877"/>
            <a:ext cx="362111" cy="279543"/>
          </a:xfrm>
          <a:custGeom>
            <a:avLst/>
            <a:gdLst>
              <a:gd name="T0" fmla="*/ 5673 w 5828"/>
              <a:gd name="T1" fmla="*/ 155 h 4500"/>
              <a:gd name="T2" fmla="*/ 5106 w 5828"/>
              <a:gd name="T3" fmla="*/ 155 h 4500"/>
              <a:gd name="T4" fmla="*/ 1860 w 5828"/>
              <a:gd name="T5" fmla="*/ 3401 h 4500"/>
              <a:gd name="T6" fmla="*/ 819 w 5828"/>
              <a:gd name="T7" fmla="*/ 1666 h 4500"/>
              <a:gd name="T8" fmla="*/ 270 w 5828"/>
              <a:gd name="T9" fmla="*/ 1529 h 4500"/>
              <a:gd name="T10" fmla="*/ 250 w 5828"/>
              <a:gd name="T11" fmla="*/ 1541 h 4500"/>
              <a:gd name="T12" fmla="*/ 113 w 5828"/>
              <a:gd name="T13" fmla="*/ 2090 h 4500"/>
              <a:gd name="T14" fmla="*/ 1416 w 5828"/>
              <a:gd name="T15" fmla="*/ 4264 h 4500"/>
              <a:gd name="T16" fmla="*/ 1479 w 5828"/>
              <a:gd name="T17" fmla="*/ 4344 h 4500"/>
              <a:gd name="T18" fmla="*/ 1480 w 5828"/>
              <a:gd name="T19" fmla="*/ 4345 h 4500"/>
              <a:gd name="T20" fmla="*/ 2046 w 5828"/>
              <a:gd name="T21" fmla="*/ 4345 h 4500"/>
              <a:gd name="T22" fmla="*/ 5671 w 5828"/>
              <a:gd name="T23" fmla="*/ 720 h 4500"/>
              <a:gd name="T24" fmla="*/ 5673 w 5828"/>
              <a:gd name="T25" fmla="*/ 155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828" h="4500">
                <a:moveTo>
                  <a:pt x="5673" y="155"/>
                </a:moveTo>
                <a:cubicBezTo>
                  <a:pt x="5518" y="0"/>
                  <a:pt x="5263" y="0"/>
                  <a:pt x="5106" y="155"/>
                </a:cubicBezTo>
                <a:lnTo>
                  <a:pt x="1860" y="3401"/>
                </a:lnTo>
                <a:lnTo>
                  <a:pt x="819" y="1666"/>
                </a:lnTo>
                <a:cubicBezTo>
                  <a:pt x="705" y="1477"/>
                  <a:pt x="459" y="1416"/>
                  <a:pt x="270" y="1529"/>
                </a:cubicBezTo>
                <a:lnTo>
                  <a:pt x="250" y="1541"/>
                </a:lnTo>
                <a:cubicBezTo>
                  <a:pt x="61" y="1655"/>
                  <a:pt x="0" y="1901"/>
                  <a:pt x="113" y="2090"/>
                </a:cubicBezTo>
                <a:lnTo>
                  <a:pt x="1416" y="4264"/>
                </a:lnTo>
                <a:cubicBezTo>
                  <a:pt x="1434" y="4294"/>
                  <a:pt x="1455" y="4320"/>
                  <a:pt x="1479" y="4344"/>
                </a:cubicBezTo>
                <a:lnTo>
                  <a:pt x="1480" y="4345"/>
                </a:lnTo>
                <a:cubicBezTo>
                  <a:pt x="1635" y="4500"/>
                  <a:pt x="1890" y="4500"/>
                  <a:pt x="2046" y="4345"/>
                </a:cubicBezTo>
                <a:lnTo>
                  <a:pt x="5671" y="720"/>
                </a:lnTo>
                <a:cubicBezTo>
                  <a:pt x="5828" y="565"/>
                  <a:pt x="5828" y="310"/>
                  <a:pt x="5673" y="1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FB36669-D226-4418-A6AC-D1A844B60F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30067" r="54797" b="17079"/>
          <a:stretch/>
        </p:blipFill>
        <p:spPr>
          <a:xfrm rot="5400000">
            <a:off x="9496463" y="4383775"/>
            <a:ext cx="1862049" cy="186647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A07E564F-4D24-4FF2-998C-D7ECB706E99D}"/>
              </a:ext>
            </a:extLst>
          </p:cNvPr>
          <p:cNvSpPr/>
          <p:nvPr/>
        </p:nvSpPr>
        <p:spPr>
          <a:xfrm>
            <a:off x="9694381" y="5649310"/>
            <a:ext cx="1578747" cy="453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  <a:ea typeface="+mj-ea"/>
              </a:rPr>
              <a:t>废液桶贴纸</a:t>
            </a:r>
          </a:p>
        </p:txBody>
      </p:sp>
      <p:sp>
        <p:nvSpPr>
          <p:cNvPr id="64" name="iconfont-11800-6036736">
            <a:extLst>
              <a:ext uri="{FF2B5EF4-FFF2-40B4-BE49-F238E27FC236}">
                <a16:creationId xmlns:a16="http://schemas.microsoft.com/office/drawing/2014/main" id="{7271451D-9DA2-47EA-A7B4-E135D757C0F7}"/>
              </a:ext>
            </a:extLst>
          </p:cNvPr>
          <p:cNvSpPr>
            <a:spLocks noChangeAspect="1"/>
          </p:cNvSpPr>
          <p:nvPr/>
        </p:nvSpPr>
        <p:spPr bwMode="auto">
          <a:xfrm>
            <a:off x="9583790" y="4515208"/>
            <a:ext cx="362111" cy="279543"/>
          </a:xfrm>
          <a:custGeom>
            <a:avLst/>
            <a:gdLst>
              <a:gd name="T0" fmla="*/ 5673 w 5828"/>
              <a:gd name="T1" fmla="*/ 155 h 4500"/>
              <a:gd name="T2" fmla="*/ 5106 w 5828"/>
              <a:gd name="T3" fmla="*/ 155 h 4500"/>
              <a:gd name="T4" fmla="*/ 1860 w 5828"/>
              <a:gd name="T5" fmla="*/ 3401 h 4500"/>
              <a:gd name="T6" fmla="*/ 819 w 5828"/>
              <a:gd name="T7" fmla="*/ 1666 h 4500"/>
              <a:gd name="T8" fmla="*/ 270 w 5828"/>
              <a:gd name="T9" fmla="*/ 1529 h 4500"/>
              <a:gd name="T10" fmla="*/ 250 w 5828"/>
              <a:gd name="T11" fmla="*/ 1541 h 4500"/>
              <a:gd name="T12" fmla="*/ 113 w 5828"/>
              <a:gd name="T13" fmla="*/ 2090 h 4500"/>
              <a:gd name="T14" fmla="*/ 1416 w 5828"/>
              <a:gd name="T15" fmla="*/ 4264 h 4500"/>
              <a:gd name="T16" fmla="*/ 1479 w 5828"/>
              <a:gd name="T17" fmla="*/ 4344 h 4500"/>
              <a:gd name="T18" fmla="*/ 1480 w 5828"/>
              <a:gd name="T19" fmla="*/ 4345 h 4500"/>
              <a:gd name="T20" fmla="*/ 2046 w 5828"/>
              <a:gd name="T21" fmla="*/ 4345 h 4500"/>
              <a:gd name="T22" fmla="*/ 5671 w 5828"/>
              <a:gd name="T23" fmla="*/ 720 h 4500"/>
              <a:gd name="T24" fmla="*/ 5673 w 5828"/>
              <a:gd name="T25" fmla="*/ 155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828" h="4500">
                <a:moveTo>
                  <a:pt x="5673" y="155"/>
                </a:moveTo>
                <a:cubicBezTo>
                  <a:pt x="5518" y="0"/>
                  <a:pt x="5263" y="0"/>
                  <a:pt x="5106" y="155"/>
                </a:cubicBezTo>
                <a:lnTo>
                  <a:pt x="1860" y="3401"/>
                </a:lnTo>
                <a:lnTo>
                  <a:pt x="819" y="1666"/>
                </a:lnTo>
                <a:cubicBezTo>
                  <a:pt x="705" y="1477"/>
                  <a:pt x="459" y="1416"/>
                  <a:pt x="270" y="1529"/>
                </a:cubicBezTo>
                <a:lnTo>
                  <a:pt x="250" y="1541"/>
                </a:lnTo>
                <a:cubicBezTo>
                  <a:pt x="61" y="1655"/>
                  <a:pt x="0" y="1901"/>
                  <a:pt x="113" y="2090"/>
                </a:cubicBezTo>
                <a:lnTo>
                  <a:pt x="1416" y="4264"/>
                </a:lnTo>
                <a:cubicBezTo>
                  <a:pt x="1434" y="4294"/>
                  <a:pt x="1455" y="4320"/>
                  <a:pt x="1479" y="4344"/>
                </a:cubicBezTo>
                <a:lnTo>
                  <a:pt x="1480" y="4345"/>
                </a:lnTo>
                <a:cubicBezTo>
                  <a:pt x="1635" y="4500"/>
                  <a:pt x="1890" y="4500"/>
                  <a:pt x="2046" y="4345"/>
                </a:cubicBezTo>
                <a:lnTo>
                  <a:pt x="5671" y="720"/>
                </a:lnTo>
                <a:cubicBezTo>
                  <a:pt x="5828" y="565"/>
                  <a:pt x="5828" y="310"/>
                  <a:pt x="5673" y="1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513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E6EC0A53-96E9-445B-8395-DB9A50C29144}"/>
              </a:ext>
            </a:extLst>
          </p:cNvPr>
          <p:cNvSpPr txBox="1"/>
          <p:nvPr/>
        </p:nvSpPr>
        <p:spPr>
          <a:xfrm>
            <a:off x="911348" y="61590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+mj-ea"/>
                <a:ea typeface="+mj-ea"/>
              </a:rPr>
              <a:t>废液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60DAE24-6FFF-4000-91AA-7D45EF93BE61}"/>
              </a:ext>
            </a:extLst>
          </p:cNvPr>
          <p:cNvSpPr txBox="1"/>
          <p:nvPr/>
        </p:nvSpPr>
        <p:spPr>
          <a:xfrm>
            <a:off x="911348" y="264900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第</a:t>
            </a:r>
            <a:r>
              <a:rPr kumimoji="1"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kumimoji="1"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种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085F4A8-DB22-479B-BF1F-BE9025D03A07}"/>
              </a:ext>
            </a:extLst>
          </p:cNvPr>
          <p:cNvGrpSpPr/>
          <p:nvPr/>
        </p:nvGrpSpPr>
        <p:grpSpPr>
          <a:xfrm>
            <a:off x="982663" y="1280151"/>
            <a:ext cx="1922636" cy="629251"/>
            <a:chOff x="1075764" y="2156043"/>
            <a:chExt cx="2865437" cy="670560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97BC176C-4CE0-4200-9EB6-617552557346}"/>
                </a:ext>
              </a:extLst>
            </p:cNvPr>
            <p:cNvSpPr/>
            <p:nvPr/>
          </p:nvSpPr>
          <p:spPr>
            <a:xfrm>
              <a:off x="1075764" y="2156043"/>
              <a:ext cx="2865437" cy="67056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03189C95-E596-4E15-9800-0529450EB72F}"/>
                </a:ext>
              </a:extLst>
            </p:cNvPr>
            <p:cNvSpPr/>
            <p:nvPr/>
          </p:nvSpPr>
          <p:spPr>
            <a:xfrm>
              <a:off x="1202360" y="2229713"/>
              <a:ext cx="2612244" cy="49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注意事项</a:t>
              </a:r>
            </a:p>
          </p:txBody>
        </p:sp>
      </p:grpSp>
      <p:sp>
        <p:nvSpPr>
          <p:cNvPr id="29" name="Rectangle 4">
            <a:extLst>
              <a:ext uri="{FF2B5EF4-FFF2-40B4-BE49-F238E27FC236}">
                <a16:creationId xmlns:a16="http://schemas.microsoft.com/office/drawing/2014/main" id="{359B5C23-41FD-4C27-BF58-F28AE752957B}"/>
              </a:ext>
            </a:extLst>
          </p:cNvPr>
          <p:cNvSpPr/>
          <p:nvPr/>
        </p:nvSpPr>
        <p:spPr bwMode="auto">
          <a:xfrm>
            <a:off x="4878100" y="2095111"/>
            <a:ext cx="3092882" cy="41469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92EF6609-FAB1-49E2-97F1-DDF26441DCBF}"/>
              </a:ext>
            </a:extLst>
          </p:cNvPr>
          <p:cNvSpPr/>
          <p:nvPr/>
        </p:nvSpPr>
        <p:spPr bwMode="auto">
          <a:xfrm>
            <a:off x="982663" y="2095111"/>
            <a:ext cx="3092882" cy="41469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DBDAEFCD-DD1B-42F0-BD76-2ECBDEEF32A6}"/>
              </a:ext>
            </a:extLst>
          </p:cNvPr>
          <p:cNvSpPr/>
          <p:nvPr/>
        </p:nvSpPr>
        <p:spPr bwMode="auto">
          <a:xfrm>
            <a:off x="8594881" y="2095111"/>
            <a:ext cx="3092882" cy="41469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0" tIns="36000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0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34E317-ACD2-43C3-8953-9178F0B4B0D8}"/>
              </a:ext>
            </a:extLst>
          </p:cNvPr>
          <p:cNvSpPr/>
          <p:nvPr/>
        </p:nvSpPr>
        <p:spPr>
          <a:xfrm>
            <a:off x="1101167" y="4992186"/>
            <a:ext cx="3092882" cy="1137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kern="100" dirty="0">
                <a:latin typeface="+mj-ea"/>
                <a:cs typeface="Times New Roman" panose="02020603050405020304" pitchFamily="18" charset="0"/>
              </a:rPr>
              <a:t>废液桶灌装</a:t>
            </a:r>
            <a:r>
              <a:rPr lang="en-US" altLang="zh-CN" kern="100" dirty="0">
                <a:latin typeface="+mj-ea"/>
                <a:cs typeface="Times New Roman" panose="02020603050405020304" pitchFamily="18" charset="0"/>
              </a:rPr>
              <a:t>75%</a:t>
            </a:r>
            <a:r>
              <a:rPr lang="zh-CN" altLang="en-US" kern="100" dirty="0">
                <a:latin typeface="+mj-ea"/>
                <a:cs typeface="Times New Roman" panose="02020603050405020304" pitchFamily="18" charset="0"/>
              </a:rPr>
              <a:t>左右即可，忌装满，谨防在长途运输途中发生泼洒事故。</a:t>
            </a:r>
            <a:endParaRPr lang="en-US" altLang="zh-CN" kern="100" dirty="0"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63ED5D-C39D-4AB6-88D9-D064F6160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58" y="2640594"/>
            <a:ext cx="1501547" cy="19124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E0BF8B-3297-40A9-BEA5-35C577D4F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653" y="2660072"/>
            <a:ext cx="1416908" cy="18929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82119A9-7989-4DB7-A37C-4DDBA2B3CBD9}"/>
              </a:ext>
            </a:extLst>
          </p:cNvPr>
          <p:cNvSpPr txBox="1"/>
          <p:nvPr/>
        </p:nvSpPr>
        <p:spPr>
          <a:xfrm>
            <a:off x="1383988" y="4051831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太满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6A5178E-647B-4FD2-9EE6-58F068FD0BDD}"/>
              </a:ext>
            </a:extLst>
          </p:cNvPr>
          <p:cNvSpPr txBox="1"/>
          <p:nvPr/>
        </p:nvSpPr>
        <p:spPr>
          <a:xfrm>
            <a:off x="2931751" y="4051831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正确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9A9D442-BF9D-4DB3-961E-5BC2E6226405}"/>
              </a:ext>
            </a:extLst>
          </p:cNvPr>
          <p:cNvSpPr/>
          <p:nvPr/>
        </p:nvSpPr>
        <p:spPr>
          <a:xfrm>
            <a:off x="5336191" y="5352285"/>
            <a:ext cx="2416813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kern="100" dirty="0">
                <a:latin typeface="+mj-ea"/>
                <a:cs typeface="Times New Roman" panose="02020603050405020304" pitchFamily="18" charset="0"/>
              </a:rPr>
              <a:t>废液桶没有盖子、破损、漏液不能收运。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A75360-EEAD-42A7-A527-9C6B3F551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721" y="2204807"/>
            <a:ext cx="2451342" cy="2916468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A4783240-46F7-4541-B325-F07FE2A4D143}"/>
              </a:ext>
            </a:extLst>
          </p:cNvPr>
          <p:cNvSpPr txBox="1"/>
          <p:nvPr/>
        </p:nvSpPr>
        <p:spPr>
          <a:xfrm>
            <a:off x="5654562" y="4699134"/>
            <a:ext cx="1569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漏液不能运输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AEDFDDC5-92C7-4EE7-973E-EFDB6B377CF2}"/>
              </a:ext>
            </a:extLst>
          </p:cNvPr>
          <p:cNvSpPr/>
          <p:nvPr/>
        </p:nvSpPr>
        <p:spPr>
          <a:xfrm>
            <a:off x="8983323" y="5277042"/>
            <a:ext cx="2476970" cy="852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含重金属废液忌用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大桶（≧</a:t>
            </a:r>
            <a:r>
              <a:rPr lang="en-US" altLang="zh-CN" sz="2000" kern="100" dirty="0">
                <a:latin typeface="+mj-ea"/>
                <a:ea typeface="+mj-ea"/>
                <a:cs typeface="Times New Roman" panose="02020603050405020304" pitchFamily="18" charset="0"/>
              </a:rPr>
              <a:t>50L</a:t>
            </a:r>
            <a:r>
              <a:rPr lang="zh-CN" altLang="en-US" sz="2000" kern="100" dirty="0">
                <a:latin typeface="+mj-ea"/>
                <a:ea typeface="+mj-ea"/>
                <a:cs typeface="Times New Roman" panose="02020603050405020304" pitchFamily="18" charset="0"/>
              </a:rPr>
              <a:t>）灌装。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6D946C4-A1A9-4ADB-92DB-EE4094C7C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2334" y="2204807"/>
            <a:ext cx="2527958" cy="2932431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9BDC2C26-55A0-4344-B219-D1153991580E}"/>
              </a:ext>
            </a:extLst>
          </p:cNvPr>
          <p:cNvSpPr txBox="1"/>
          <p:nvPr/>
        </p:nvSpPr>
        <p:spPr>
          <a:xfrm>
            <a:off x="8942494" y="4742640"/>
            <a:ext cx="2492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重金属废液过重难装车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710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#27977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14072;#180224;#104290;#114072;#12493;#16757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#104983;#153274;#102311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#7240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  <p:tag name="ISLIDE.ICON" val="#132896;#404275;"/>
</p:tagLst>
</file>

<file path=ppt/theme/theme1.xml><?xml version="1.0" encoding="utf-8"?>
<a:theme xmlns:a="http://schemas.openxmlformats.org/drawingml/2006/main" name="Office 主题">
  <a:themeElements>
    <a:clrScheme name="工业时代">
      <a:dk1>
        <a:srgbClr val="242331"/>
      </a:dk1>
      <a:lt1>
        <a:sysClr val="window" lastClr="FFFFFF"/>
      </a:lt1>
      <a:dk2>
        <a:srgbClr val="44546A"/>
      </a:dk2>
      <a:lt2>
        <a:srgbClr val="E7E6E6"/>
      </a:lt2>
      <a:accent1>
        <a:srgbClr val="CB1D23"/>
      </a:accent1>
      <a:accent2>
        <a:srgbClr val="1A1B2F"/>
      </a:accent2>
      <a:accent3>
        <a:srgbClr val="D6D3C4"/>
      </a:accent3>
      <a:accent4>
        <a:srgbClr val="FFC000"/>
      </a:accent4>
      <a:accent5>
        <a:srgbClr val="D1D2D4"/>
      </a:accent5>
      <a:accent6>
        <a:srgbClr val="38BCB9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5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3161</TotalTime>
  <Words>1268</Words>
  <Application>Microsoft Office PowerPoint</Application>
  <PresentationFormat>宽屏</PresentationFormat>
  <Paragraphs>165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DengXian</vt:lpstr>
      <vt:lpstr>DengXian</vt:lpstr>
      <vt:lpstr>仿宋</vt:lpstr>
      <vt:lpstr>微软雅黑</vt:lpstr>
      <vt:lpstr>微软雅黑 Light</vt:lpstr>
      <vt:lpstr>Arial</vt:lpstr>
      <vt:lpstr>Source Sans Pro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thuma39467</dc:creator>
  <cp:lastModifiedBy>羽蓝</cp:lastModifiedBy>
  <cp:revision>297</cp:revision>
  <dcterms:created xsi:type="dcterms:W3CDTF">2016-03-25T14:24:36Z</dcterms:created>
  <dcterms:modified xsi:type="dcterms:W3CDTF">2021-03-11T01:15:51Z</dcterms:modified>
</cp:coreProperties>
</file>